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04" r:id="rId4"/>
    <p:sldMasterId id="2147483718" r:id="rId5"/>
    <p:sldMasterId id="2147483746" r:id="rId6"/>
  </p:sldMasterIdLst>
  <p:notesMasterIdLst>
    <p:notesMasterId r:id="rId55"/>
  </p:notesMasterIdLst>
  <p:sldIdLst>
    <p:sldId id="265" r:id="rId7"/>
    <p:sldId id="302" r:id="rId8"/>
    <p:sldId id="261" r:id="rId9"/>
    <p:sldId id="267" r:id="rId10"/>
    <p:sldId id="275" r:id="rId11"/>
    <p:sldId id="276" r:id="rId12"/>
    <p:sldId id="309" r:id="rId13"/>
    <p:sldId id="296" r:id="rId14"/>
    <p:sldId id="283" r:id="rId15"/>
    <p:sldId id="294" r:id="rId16"/>
    <p:sldId id="266" r:id="rId17"/>
    <p:sldId id="273" r:id="rId18"/>
    <p:sldId id="272" r:id="rId19"/>
    <p:sldId id="274" r:id="rId20"/>
    <p:sldId id="281" r:id="rId21"/>
    <p:sldId id="269" r:id="rId22"/>
    <p:sldId id="278" r:id="rId23"/>
    <p:sldId id="277" r:id="rId24"/>
    <p:sldId id="303" r:id="rId25"/>
    <p:sldId id="280" r:id="rId26"/>
    <p:sldId id="279" r:id="rId27"/>
    <p:sldId id="307" r:id="rId28"/>
    <p:sldId id="301" r:id="rId29"/>
    <p:sldId id="282" r:id="rId30"/>
    <p:sldId id="290" r:id="rId31"/>
    <p:sldId id="286" r:id="rId32"/>
    <p:sldId id="285" r:id="rId33"/>
    <p:sldId id="304" r:id="rId34"/>
    <p:sldId id="284" r:id="rId35"/>
    <p:sldId id="295" r:id="rId36"/>
    <p:sldId id="299" r:id="rId37"/>
    <p:sldId id="300" r:id="rId38"/>
    <p:sldId id="287" r:id="rId39"/>
    <p:sldId id="305" r:id="rId40"/>
    <p:sldId id="289" r:id="rId41"/>
    <p:sldId id="306" r:id="rId42"/>
    <p:sldId id="264" r:id="rId43"/>
    <p:sldId id="291" r:id="rId44"/>
    <p:sldId id="268" r:id="rId45"/>
    <p:sldId id="297" r:id="rId46"/>
    <p:sldId id="288" r:id="rId47"/>
    <p:sldId id="292" r:id="rId48"/>
    <p:sldId id="293" r:id="rId49"/>
    <p:sldId id="260" r:id="rId50"/>
    <p:sldId id="263" r:id="rId51"/>
    <p:sldId id="257" r:id="rId52"/>
    <p:sldId id="258" r:id="rId53"/>
    <p:sldId id="259" r:id="rId5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74" y="108"/>
      </p:cViewPr>
      <p:guideLst>
        <p:guide orient="horz" pos="2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D5F5-49F1-96BD-1A604F8DE500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D5F5-49F1-96BD-1A604F8DE50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F5-49F1-96BD-1A604F8DE5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F15-47B1-9C78-69C4D54E453B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F15-47B1-9C78-69C4D54E453B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15-47B1-9C78-69C4D54E4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8A48-43A3-A9C5-64B05BDDF43E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8A48-43A3-A9C5-64B05BDDF43E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48-43A3-A9C5-64B05BDDF4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9486-43FE-B28F-CA392BDCBC21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9486-43FE-B28F-CA392BDCBC21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86-43FE-B28F-CA392BDCBC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466A-BEE1-465C-8B45-A5956C557BA0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1E45D-C88A-4E28-88AF-6B7BE2B1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BF807-55DD-429A-905F-03B3427F11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1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2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520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96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71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206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5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870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15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622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05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290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30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27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50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467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45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49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8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73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18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78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9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237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6952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636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25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76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3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44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088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78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94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057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027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28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489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227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647992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628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033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9841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9982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193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88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026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37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7392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835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955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49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109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7241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25651682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5727908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950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981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226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758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835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662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8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829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311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99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275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344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1714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0" r:id="rId3"/>
    <p:sldLayoutId id="2147483691" r:id="rId4"/>
    <p:sldLayoutId id="2147483654" r:id="rId5"/>
    <p:sldLayoutId id="2147483692" r:id="rId6"/>
    <p:sldLayoutId id="2147483693" r:id="rId7"/>
    <p:sldLayoutId id="2147483694" r:id="rId8"/>
    <p:sldLayoutId id="2147483696" r:id="rId9"/>
    <p:sldLayoutId id="2147483699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656" r:id="rId17"/>
    <p:sldLayoutId id="2147483703" r:id="rId18"/>
    <p:sldLayoutId id="2147483687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5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9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5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9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1" y="6483509"/>
            <a:ext cx="11924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306B37-C93A-4526-AD5F-E0A1A6CDA692}"/>
              </a:ext>
            </a:extLst>
          </p:cNvPr>
          <p:cNvSpPr/>
          <p:nvPr/>
        </p:nvSpPr>
        <p:spPr>
          <a:xfrm>
            <a:off x="4641516" y="3976528"/>
            <a:ext cx="7550484" cy="1651347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F5BCE6-6A4D-4C82-B15C-7D8D0143CC16}"/>
              </a:ext>
            </a:extLst>
          </p:cNvPr>
          <p:cNvGrpSpPr/>
          <p:nvPr/>
        </p:nvGrpSpPr>
        <p:grpSpPr>
          <a:xfrm>
            <a:off x="10256253" y="374492"/>
            <a:ext cx="1512873" cy="395530"/>
            <a:chOff x="3275856" y="1242391"/>
            <a:chExt cx="1656184" cy="407020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3660E61C-1DEA-4463-98BD-A57FAB4856DD}"/>
                </a:ext>
              </a:extLst>
            </p:cNvPr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20" name="Picture 2" descr="E:\002-KIMS BUSINESS\007-01-ALLPPT.com\011-ALLPPT-LOGO\allppt-logo-e.png">
              <a:extLst>
                <a:ext uri="{FF2B5EF4-FFF2-40B4-BE49-F238E27FC236}">
                  <a16:creationId xmlns:a16="http://schemas.microsoft.com/office/drawing/2014/main" id="{97560029-A035-47F3-B5E9-6A12AC9E5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175CE59-E647-49F9-B0BD-75DBB9DBC60B}"/>
              </a:ext>
            </a:extLst>
          </p:cNvPr>
          <p:cNvSpPr txBox="1"/>
          <p:nvPr/>
        </p:nvSpPr>
        <p:spPr>
          <a:xfrm>
            <a:off x="5018603" y="4173509"/>
            <a:ext cx="71732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Free PPT Templates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04738-C1FC-4B90-AF02-2FEA185A20FD}"/>
              </a:ext>
            </a:extLst>
          </p:cNvPr>
          <p:cNvSpPr txBox="1"/>
          <p:nvPr/>
        </p:nvSpPr>
        <p:spPr>
          <a:xfrm>
            <a:off x="5018534" y="4953421"/>
            <a:ext cx="717316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21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D0DC0-FAAE-4E52-8DE6-B7E9F047BF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CF1E8E-38F5-4985-A46C-E80882D2B3CE}"/>
              </a:ext>
            </a:extLst>
          </p:cNvPr>
          <p:cNvSpPr/>
          <p:nvPr/>
        </p:nvSpPr>
        <p:spPr>
          <a:xfrm flipH="1" flipV="1">
            <a:off x="3388963" y="-5"/>
            <a:ext cx="8803035" cy="685800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71DAF0CA-DEB0-4800-8C0B-AEFE32E1EDEB}"/>
              </a:ext>
            </a:extLst>
          </p:cNvPr>
          <p:cNvSpPr/>
          <p:nvPr/>
        </p:nvSpPr>
        <p:spPr>
          <a:xfrm flipH="1" flipV="1">
            <a:off x="4287509" y="0"/>
            <a:ext cx="7904491" cy="6157993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A33CAA8C-7074-4881-9A43-8EA2B21D2D78}"/>
              </a:ext>
            </a:extLst>
          </p:cNvPr>
          <p:cNvSpPr/>
          <p:nvPr/>
        </p:nvSpPr>
        <p:spPr>
          <a:xfrm flipH="1" flipV="1">
            <a:off x="4512472" y="-2"/>
            <a:ext cx="7679526" cy="598273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L-Shape 61">
            <a:extLst>
              <a:ext uri="{FF2B5EF4-FFF2-40B4-BE49-F238E27FC236}">
                <a16:creationId xmlns:a16="http://schemas.microsoft.com/office/drawing/2014/main" id="{F9C67B1A-94A2-4003-AA3C-7088642B1891}"/>
              </a:ext>
            </a:extLst>
          </p:cNvPr>
          <p:cNvSpPr/>
          <p:nvPr/>
        </p:nvSpPr>
        <p:spPr>
          <a:xfrm rot="10800000">
            <a:off x="11217552" y="144367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14C718-81C4-4374-8FE3-5F1040446CF8}"/>
              </a:ext>
            </a:extLst>
          </p:cNvPr>
          <p:cNvSpPr txBox="1"/>
          <p:nvPr/>
        </p:nvSpPr>
        <p:spPr>
          <a:xfrm>
            <a:off x="7607725" y="792027"/>
            <a:ext cx="371637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9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2933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2453C7-F4DA-4BCE-A052-034074EB8155}"/>
              </a:ext>
            </a:extLst>
          </p:cNvPr>
          <p:cNvSpPr txBox="1"/>
          <p:nvPr/>
        </p:nvSpPr>
        <p:spPr>
          <a:xfrm>
            <a:off x="8835818" y="2136336"/>
            <a:ext cx="2538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AADAAEEE-CE2D-4314-B4A5-DCF2C46AFAC2}"/>
              </a:ext>
            </a:extLst>
          </p:cNvPr>
          <p:cNvSpPr/>
          <p:nvPr/>
        </p:nvSpPr>
        <p:spPr>
          <a:xfrm rot="10800000" flipH="1" flipV="1">
            <a:off x="-17093" y="2202945"/>
            <a:ext cx="6832118" cy="465505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Right Triangle 70">
            <a:extLst>
              <a:ext uri="{FF2B5EF4-FFF2-40B4-BE49-F238E27FC236}">
                <a16:creationId xmlns:a16="http://schemas.microsoft.com/office/drawing/2014/main" id="{4FBD0F4C-642A-4AC7-8414-F962834814B4}"/>
              </a:ext>
            </a:extLst>
          </p:cNvPr>
          <p:cNvSpPr/>
          <p:nvPr/>
        </p:nvSpPr>
        <p:spPr>
          <a:xfrm rot="10800000" flipH="1" flipV="1">
            <a:off x="-17095" y="2925159"/>
            <a:ext cx="5772133" cy="3932835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2D9FA098-CF1F-440A-86AC-676DF90080AC}"/>
              </a:ext>
            </a:extLst>
          </p:cNvPr>
          <p:cNvSpPr/>
          <p:nvPr/>
        </p:nvSpPr>
        <p:spPr>
          <a:xfrm rot="10800000" flipH="1" flipV="1">
            <a:off x="-17093" y="3101608"/>
            <a:ext cx="5513165" cy="3756388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L-Shape 72">
            <a:extLst>
              <a:ext uri="{FF2B5EF4-FFF2-40B4-BE49-F238E27FC236}">
                <a16:creationId xmlns:a16="http://schemas.microsoft.com/office/drawing/2014/main" id="{55373D72-D7EE-4AD9-BB39-76739D2D9FDD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82668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D973E179-D3B1-4BA2-A478-84A3251E6A0E}"/>
              </a:ext>
            </a:extLst>
          </p:cNvPr>
          <p:cNvSpPr/>
          <p:nvPr/>
        </p:nvSpPr>
        <p:spPr>
          <a:xfrm>
            <a:off x="6314468" y="1747795"/>
            <a:ext cx="4976385" cy="9623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3D7ED9C5-CE3F-4C4A-A29B-7E30D7BF130B}"/>
              </a:ext>
            </a:extLst>
          </p:cNvPr>
          <p:cNvSpPr/>
          <p:nvPr/>
        </p:nvSpPr>
        <p:spPr>
          <a:xfrm>
            <a:off x="6314468" y="2894018"/>
            <a:ext cx="4976385" cy="9623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99254D37-B791-488F-A6A8-063D5D8DE4E1}"/>
              </a:ext>
            </a:extLst>
          </p:cNvPr>
          <p:cNvSpPr/>
          <p:nvPr/>
        </p:nvSpPr>
        <p:spPr>
          <a:xfrm>
            <a:off x="6314468" y="4040241"/>
            <a:ext cx="4976385" cy="9623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CD80B93-16BF-4732-8DB6-465971D7CE11}"/>
              </a:ext>
            </a:extLst>
          </p:cNvPr>
          <p:cNvSpPr/>
          <p:nvPr/>
        </p:nvSpPr>
        <p:spPr>
          <a:xfrm>
            <a:off x="6314468" y="5186464"/>
            <a:ext cx="4976385" cy="9623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E804CC-4065-49C8-884F-9C3CA44AEEF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964081" y="2228988"/>
            <a:ext cx="2350387" cy="1"/>
          </a:xfrm>
          <a:prstGeom prst="straightConnector1">
            <a:avLst/>
          </a:prstGeom>
          <a:ln w="25400"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FA5BDB9-BA3E-4E71-A663-10BB0C4EBB03}"/>
              </a:ext>
            </a:extLst>
          </p:cNvPr>
          <p:cNvGrpSpPr/>
          <p:nvPr/>
        </p:nvGrpSpPr>
        <p:grpSpPr>
          <a:xfrm>
            <a:off x="1026773" y="1894892"/>
            <a:ext cx="4068000" cy="4068000"/>
            <a:chOff x="2514579" y="1730962"/>
            <a:chExt cx="4068000" cy="4068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E023F3-96ED-4688-926A-1A67B248CD71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Pie 10">
              <a:extLst>
                <a:ext uri="{FF2B5EF4-FFF2-40B4-BE49-F238E27FC236}">
                  <a16:creationId xmlns:a16="http://schemas.microsoft.com/office/drawing/2014/main" id="{A776F697-A039-4233-92A8-B4E8BB1AC4AF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60009"/>
                <a:gd name="adj2" fmla="val 1927144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69CC31-D356-46E3-ABC1-07A57F4D0FC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143470" y="3375211"/>
            <a:ext cx="2170998" cy="1"/>
          </a:xfrm>
          <a:prstGeom prst="straightConnector1">
            <a:avLst/>
          </a:prstGeom>
          <a:ln w="25400">
            <a:solidFill>
              <a:schemeClr val="accent3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2FCB2D-13F1-464F-A62D-22E1A1C8DAFF}"/>
              </a:ext>
            </a:extLst>
          </p:cNvPr>
          <p:cNvGrpSpPr/>
          <p:nvPr/>
        </p:nvGrpSpPr>
        <p:grpSpPr>
          <a:xfrm>
            <a:off x="1386773" y="2254892"/>
            <a:ext cx="3348000" cy="3348000"/>
            <a:chOff x="2514579" y="1730962"/>
            <a:chExt cx="4068000" cy="406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5CE00B-D9C0-4C31-A215-CE360E9FBE20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Pie 14">
              <a:extLst>
                <a:ext uri="{FF2B5EF4-FFF2-40B4-BE49-F238E27FC236}">
                  <a16:creationId xmlns:a16="http://schemas.microsoft.com/office/drawing/2014/main" id="{19D711BB-C56F-48E9-969D-ADE563F53044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45699"/>
                <a:gd name="adj2" fmla="val 4626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B1EC75-2461-4F3D-8846-56A2C3FE13B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43470" y="4521434"/>
            <a:ext cx="2170998" cy="1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176B57-8C6F-451A-823E-1CE152FAF5BD}"/>
              </a:ext>
            </a:extLst>
          </p:cNvPr>
          <p:cNvGrpSpPr/>
          <p:nvPr/>
        </p:nvGrpSpPr>
        <p:grpSpPr>
          <a:xfrm>
            <a:off x="1746773" y="2614892"/>
            <a:ext cx="2628000" cy="2628000"/>
            <a:chOff x="2514579" y="1730962"/>
            <a:chExt cx="4068000" cy="406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89B7B1C-5CA9-4E9D-BC31-CBF962753033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Pie 18">
              <a:extLst>
                <a:ext uri="{FF2B5EF4-FFF2-40B4-BE49-F238E27FC236}">
                  <a16:creationId xmlns:a16="http://schemas.microsoft.com/office/drawing/2014/main" id="{354097B1-AB8D-4230-BA10-64D0505B67F4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76551"/>
                <a:gd name="adj2" fmla="val 52779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A14A-A3FA-4164-99D1-2A82DB380ADD}"/>
              </a:ext>
            </a:extLst>
          </p:cNvPr>
          <p:cNvGrpSpPr/>
          <p:nvPr/>
        </p:nvGrpSpPr>
        <p:grpSpPr>
          <a:xfrm>
            <a:off x="2106773" y="2974892"/>
            <a:ext cx="1908000" cy="1908000"/>
            <a:chOff x="2514579" y="1730962"/>
            <a:chExt cx="4068000" cy="406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41988BD-FB79-4844-8D40-98F6A0311128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Pie 21">
              <a:extLst>
                <a:ext uri="{FF2B5EF4-FFF2-40B4-BE49-F238E27FC236}">
                  <a16:creationId xmlns:a16="http://schemas.microsoft.com/office/drawing/2014/main" id="{5D6EE563-F175-4241-B720-8C9948DADABE}"/>
                </a:ext>
              </a:extLst>
            </p:cNvPr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15061"/>
                <a:gd name="adj2" fmla="val 79992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8726AD7-8AE3-4A85-A515-424CCC76BC9E}"/>
              </a:ext>
            </a:extLst>
          </p:cNvPr>
          <p:cNvSpPr/>
          <p:nvPr/>
        </p:nvSpPr>
        <p:spPr>
          <a:xfrm>
            <a:off x="2466773" y="3334892"/>
            <a:ext cx="1188000" cy="118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Elbow Connector 23">
            <a:extLst>
              <a:ext uri="{FF2B5EF4-FFF2-40B4-BE49-F238E27FC236}">
                <a16:creationId xmlns:a16="http://schemas.microsoft.com/office/drawing/2014/main" id="{3D89D865-A076-4466-987A-3D0E3E6CFBF9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2530754" y="4705272"/>
            <a:ext cx="3783714" cy="962387"/>
          </a:xfrm>
          <a:prstGeom prst="bentConnector3">
            <a:avLst>
              <a:gd name="adj1" fmla="val 99031"/>
            </a:avLst>
          </a:prstGeom>
          <a:ln w="254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FA9C8D-500B-4E2B-932D-A72BEABF9126}"/>
              </a:ext>
            </a:extLst>
          </p:cNvPr>
          <p:cNvGrpSpPr/>
          <p:nvPr/>
        </p:nvGrpSpPr>
        <p:grpSpPr>
          <a:xfrm>
            <a:off x="7264214" y="1781413"/>
            <a:ext cx="3827856" cy="895149"/>
            <a:chOff x="6210998" y="1433695"/>
            <a:chExt cx="2688349" cy="8951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75113B-E1D8-4EA3-9DC6-E53E80F32BEF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90B445-A23E-4E5B-BB89-09D2DE455707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7E36F8-615D-4BF2-9C6C-CF48D7E3A15D}"/>
              </a:ext>
            </a:extLst>
          </p:cNvPr>
          <p:cNvGrpSpPr/>
          <p:nvPr/>
        </p:nvGrpSpPr>
        <p:grpSpPr>
          <a:xfrm>
            <a:off x="7264214" y="2923156"/>
            <a:ext cx="3827856" cy="895149"/>
            <a:chOff x="6210998" y="1433695"/>
            <a:chExt cx="2688349" cy="8951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3FA70F-8F06-4529-8911-1AEC9094CDEF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ACC487-71F8-4B45-BF03-04847753E94F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7A0B4-0303-4C25-839A-DF4D20868BF0}"/>
              </a:ext>
            </a:extLst>
          </p:cNvPr>
          <p:cNvGrpSpPr/>
          <p:nvPr/>
        </p:nvGrpSpPr>
        <p:grpSpPr>
          <a:xfrm>
            <a:off x="7264214" y="4083949"/>
            <a:ext cx="3827856" cy="895149"/>
            <a:chOff x="6210998" y="1433695"/>
            <a:chExt cx="2688349" cy="89514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9909AB-5631-4DAA-9BA7-C6C80EEB4B9E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17CF2B-15A7-4ECF-9772-9DAEAB2A106B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A8BB12-6721-4577-9BBA-85810BF41486}"/>
              </a:ext>
            </a:extLst>
          </p:cNvPr>
          <p:cNvGrpSpPr/>
          <p:nvPr/>
        </p:nvGrpSpPr>
        <p:grpSpPr>
          <a:xfrm>
            <a:off x="7264214" y="5223793"/>
            <a:ext cx="3827856" cy="895149"/>
            <a:chOff x="6210998" y="1433695"/>
            <a:chExt cx="2688349" cy="89514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510E86-5655-43DF-9527-51CED004B066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C04737-FDAC-4F5D-BFC2-5638E6E42D1E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9">
            <a:extLst>
              <a:ext uri="{FF2B5EF4-FFF2-40B4-BE49-F238E27FC236}">
                <a16:creationId xmlns:a16="http://schemas.microsoft.com/office/drawing/2014/main" id="{B1D78067-736B-4990-B368-9904DA7A0AC0}"/>
              </a:ext>
            </a:extLst>
          </p:cNvPr>
          <p:cNvSpPr/>
          <p:nvPr/>
        </p:nvSpPr>
        <p:spPr>
          <a:xfrm>
            <a:off x="6693656" y="551390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610AFAB6-DA74-40CA-B006-5E31B0F04CF9}"/>
              </a:ext>
            </a:extLst>
          </p:cNvPr>
          <p:cNvSpPr/>
          <p:nvPr/>
        </p:nvSpPr>
        <p:spPr>
          <a:xfrm flipH="1">
            <a:off x="6662546" y="436094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 Same Side Corner Rectangle 11">
            <a:extLst>
              <a:ext uri="{FF2B5EF4-FFF2-40B4-BE49-F238E27FC236}">
                <a16:creationId xmlns:a16="http://schemas.microsoft.com/office/drawing/2014/main" id="{87E2E2B6-A1DD-4259-8D3C-D0BDE1737E35}"/>
              </a:ext>
            </a:extLst>
          </p:cNvPr>
          <p:cNvSpPr>
            <a:spLocks noChangeAspect="1"/>
          </p:cNvSpPr>
          <p:nvPr/>
        </p:nvSpPr>
        <p:spPr>
          <a:xfrm rot="9900000">
            <a:off x="6660386" y="3208700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BFD3D136-5E42-4E47-BFDE-BF00EFF7BD1F}"/>
              </a:ext>
            </a:extLst>
          </p:cNvPr>
          <p:cNvSpPr/>
          <p:nvPr/>
        </p:nvSpPr>
        <p:spPr>
          <a:xfrm>
            <a:off x="6685188" y="2095948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51">
            <a:extLst>
              <a:ext uri="{FF2B5EF4-FFF2-40B4-BE49-F238E27FC236}">
                <a16:creationId xmlns:a16="http://schemas.microsoft.com/office/drawing/2014/main" id="{A8E91347-B957-48E7-83D7-CFE895BBF11A}"/>
              </a:ext>
            </a:extLst>
          </p:cNvPr>
          <p:cNvSpPr/>
          <p:nvPr/>
        </p:nvSpPr>
        <p:spPr>
          <a:xfrm rot="16200000" flipH="1">
            <a:off x="2807826" y="3674118"/>
            <a:ext cx="541062" cy="50955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1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5">
            <a:extLst>
              <a:ext uri="{FF2B5EF4-FFF2-40B4-BE49-F238E27FC236}">
                <a16:creationId xmlns:a16="http://schemas.microsoft.com/office/drawing/2014/main" id="{5AD17269-A77B-48D9-9179-59996B366CC3}"/>
              </a:ext>
            </a:extLst>
          </p:cNvPr>
          <p:cNvSpPr/>
          <p:nvPr/>
        </p:nvSpPr>
        <p:spPr>
          <a:xfrm>
            <a:off x="5720192" y="2067743"/>
            <a:ext cx="698780" cy="58787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9">
            <a:extLst>
              <a:ext uri="{FF2B5EF4-FFF2-40B4-BE49-F238E27FC236}">
                <a16:creationId xmlns:a16="http://schemas.microsoft.com/office/drawing/2014/main" id="{DD8D542B-4BEC-4EAE-992F-9BE6D7B1D4C9}"/>
              </a:ext>
            </a:extLst>
          </p:cNvPr>
          <p:cNvSpPr/>
          <p:nvPr/>
        </p:nvSpPr>
        <p:spPr>
          <a:xfrm>
            <a:off x="8502378" y="2067743"/>
            <a:ext cx="698780" cy="58787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그룹 31">
            <a:extLst>
              <a:ext uri="{FF2B5EF4-FFF2-40B4-BE49-F238E27FC236}">
                <a16:creationId xmlns:a16="http://schemas.microsoft.com/office/drawing/2014/main" id="{649AE17D-EECB-48E4-A291-22C32AB93C43}"/>
              </a:ext>
            </a:extLst>
          </p:cNvPr>
          <p:cNvGrpSpPr/>
          <p:nvPr/>
        </p:nvGrpSpPr>
        <p:grpSpPr>
          <a:xfrm>
            <a:off x="3670141" y="1931218"/>
            <a:ext cx="2040787" cy="4005215"/>
            <a:chOff x="3260729" y="1864168"/>
            <a:chExt cx="2040787" cy="4005215"/>
          </a:xfrm>
        </p:grpSpPr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CD87455E-0BDF-4771-85AB-C16D2475133C}"/>
                </a:ext>
              </a:extLst>
            </p:cNvPr>
            <p:cNvSpPr/>
            <p:nvPr/>
          </p:nvSpPr>
          <p:spPr>
            <a:xfrm>
              <a:off x="3260729" y="1864168"/>
              <a:ext cx="1728000" cy="10081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7C2FDE26-3ABE-49DF-AF03-E7DD61B24E36}"/>
                </a:ext>
              </a:extLst>
            </p:cNvPr>
            <p:cNvSpPr/>
            <p:nvPr/>
          </p:nvSpPr>
          <p:spPr>
            <a:xfrm>
              <a:off x="3501516" y="2557383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7B8AFF-AA43-4AAE-B78D-AA23A3BC9AFD}"/>
                </a:ext>
              </a:extLst>
            </p:cNvPr>
            <p:cNvGrpSpPr/>
            <p:nvPr/>
          </p:nvGrpSpPr>
          <p:grpSpPr>
            <a:xfrm>
              <a:off x="3281729" y="1903116"/>
              <a:ext cx="1673645" cy="678649"/>
              <a:chOff x="3233964" y="1954419"/>
              <a:chExt cx="1410044" cy="67864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C2152-39BF-43F4-A3BD-398A3437B2C4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83048B-AD01-4F0C-9168-AF30A685ABD4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 Presentation 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57E43F-2E95-4FA7-956A-FFE551C21C2A}"/>
                </a:ext>
              </a:extLst>
            </p:cNvPr>
            <p:cNvGrpSpPr/>
            <p:nvPr/>
          </p:nvGrpSpPr>
          <p:grpSpPr>
            <a:xfrm>
              <a:off x="3648747" y="2761208"/>
              <a:ext cx="1583409" cy="2889234"/>
              <a:chOff x="2079598" y="4324401"/>
              <a:chExt cx="2490853" cy="288923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499AC8-F090-47C5-8052-18D7536699EF}"/>
                  </a:ext>
                </a:extLst>
              </p:cNvPr>
              <p:cNvSpPr txBox="1"/>
              <p:nvPr/>
            </p:nvSpPr>
            <p:spPr>
              <a:xfrm>
                <a:off x="2079598" y="4720645"/>
                <a:ext cx="24550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Easy to change colors, photos.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 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004F30-3DFA-4441-9547-70E782A785DA}"/>
                  </a:ext>
                </a:extLst>
              </p:cNvPr>
              <p:cNvSpPr txBox="1"/>
              <p:nvPr/>
            </p:nvSpPr>
            <p:spPr>
              <a:xfrm>
                <a:off x="2079600" y="4324401"/>
                <a:ext cx="2490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4" name="그룹 1">
            <a:extLst>
              <a:ext uri="{FF2B5EF4-FFF2-40B4-BE49-F238E27FC236}">
                <a16:creationId xmlns:a16="http://schemas.microsoft.com/office/drawing/2014/main" id="{4EFD9B44-14AD-4534-BE0B-558153AD9974}"/>
              </a:ext>
            </a:extLst>
          </p:cNvPr>
          <p:cNvGrpSpPr/>
          <p:nvPr/>
        </p:nvGrpSpPr>
        <p:grpSpPr>
          <a:xfrm>
            <a:off x="6458096" y="1931218"/>
            <a:ext cx="2040787" cy="4005215"/>
            <a:chOff x="6197842" y="1864168"/>
            <a:chExt cx="2040787" cy="4005215"/>
          </a:xfrm>
        </p:grpSpPr>
        <p:sp>
          <p:nvSpPr>
            <p:cNvPr id="15" name="Rounded Rectangle 7">
              <a:extLst>
                <a:ext uri="{FF2B5EF4-FFF2-40B4-BE49-F238E27FC236}">
                  <a16:creationId xmlns:a16="http://schemas.microsoft.com/office/drawing/2014/main" id="{3E6258F0-E042-4988-995C-A63BDD70E7AA}"/>
                </a:ext>
              </a:extLst>
            </p:cNvPr>
            <p:cNvSpPr/>
            <p:nvPr/>
          </p:nvSpPr>
          <p:spPr>
            <a:xfrm>
              <a:off x="6197842" y="1864168"/>
              <a:ext cx="1728000" cy="100811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12249299-34A1-4713-9E97-58BDEE890A83}"/>
                </a:ext>
              </a:extLst>
            </p:cNvPr>
            <p:cNvSpPr/>
            <p:nvPr/>
          </p:nvSpPr>
          <p:spPr>
            <a:xfrm>
              <a:off x="6438629" y="2557383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13D4F5-E69B-40CE-B4EE-F7B004503562}"/>
                </a:ext>
              </a:extLst>
            </p:cNvPr>
            <p:cNvGrpSpPr/>
            <p:nvPr/>
          </p:nvGrpSpPr>
          <p:grpSpPr>
            <a:xfrm>
              <a:off x="6224717" y="1903116"/>
              <a:ext cx="1673645" cy="678649"/>
              <a:chOff x="3233964" y="1954419"/>
              <a:chExt cx="1410044" cy="67864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83234-B61F-45C2-9920-2932796D504C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38C361-650F-47EC-926E-3253B567C8C4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 Presentation 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76AE1C-1720-4594-9291-9C5730981FA1}"/>
                </a:ext>
              </a:extLst>
            </p:cNvPr>
            <p:cNvGrpSpPr/>
            <p:nvPr/>
          </p:nvGrpSpPr>
          <p:grpSpPr>
            <a:xfrm>
              <a:off x="6583028" y="2761208"/>
              <a:ext cx="1583409" cy="2889234"/>
              <a:chOff x="2079598" y="4324401"/>
              <a:chExt cx="2490853" cy="288923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966B66-8C01-4997-8667-DD049FE0DA9A}"/>
                  </a:ext>
                </a:extLst>
              </p:cNvPr>
              <p:cNvSpPr txBox="1"/>
              <p:nvPr/>
            </p:nvSpPr>
            <p:spPr>
              <a:xfrm>
                <a:off x="2079598" y="4720645"/>
                <a:ext cx="24550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Easy to change colors, photos.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 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5A5761-747C-46E9-B408-F2E0361E77A6}"/>
                  </a:ext>
                </a:extLst>
              </p:cNvPr>
              <p:cNvSpPr txBox="1"/>
              <p:nvPr/>
            </p:nvSpPr>
            <p:spPr>
              <a:xfrm>
                <a:off x="2079600" y="4324401"/>
                <a:ext cx="2490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3" name="그룹 46">
            <a:extLst>
              <a:ext uri="{FF2B5EF4-FFF2-40B4-BE49-F238E27FC236}">
                <a16:creationId xmlns:a16="http://schemas.microsoft.com/office/drawing/2014/main" id="{A05C62A1-7E97-475A-941F-2CF043873051}"/>
              </a:ext>
            </a:extLst>
          </p:cNvPr>
          <p:cNvGrpSpPr/>
          <p:nvPr/>
        </p:nvGrpSpPr>
        <p:grpSpPr>
          <a:xfrm>
            <a:off x="9246052" y="1931218"/>
            <a:ext cx="2040787" cy="4005215"/>
            <a:chOff x="9134953" y="1864168"/>
            <a:chExt cx="2040787" cy="4005215"/>
          </a:xfrm>
        </p:grpSpPr>
        <p:sp>
          <p:nvSpPr>
            <p:cNvPr id="24" name="Rounded Rectangle 11">
              <a:extLst>
                <a:ext uri="{FF2B5EF4-FFF2-40B4-BE49-F238E27FC236}">
                  <a16:creationId xmlns:a16="http://schemas.microsoft.com/office/drawing/2014/main" id="{C86E2D24-BC74-410C-A2ED-C28209CB267E}"/>
                </a:ext>
              </a:extLst>
            </p:cNvPr>
            <p:cNvSpPr/>
            <p:nvPr/>
          </p:nvSpPr>
          <p:spPr>
            <a:xfrm>
              <a:off x="9134953" y="1864168"/>
              <a:ext cx="1728000" cy="100811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ounded Rectangle 12">
              <a:extLst>
                <a:ext uri="{FF2B5EF4-FFF2-40B4-BE49-F238E27FC236}">
                  <a16:creationId xmlns:a16="http://schemas.microsoft.com/office/drawing/2014/main" id="{0D00F170-8717-488A-8BFF-3BEB6F07F508}"/>
                </a:ext>
              </a:extLst>
            </p:cNvPr>
            <p:cNvSpPr/>
            <p:nvPr/>
          </p:nvSpPr>
          <p:spPr>
            <a:xfrm>
              <a:off x="9375740" y="2557383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220B58-CF3F-42F6-BB7E-C6CA9C9EF1D2}"/>
                </a:ext>
              </a:extLst>
            </p:cNvPr>
            <p:cNvGrpSpPr/>
            <p:nvPr/>
          </p:nvGrpSpPr>
          <p:grpSpPr>
            <a:xfrm>
              <a:off x="9167705" y="1903116"/>
              <a:ext cx="1673645" cy="678649"/>
              <a:chOff x="3233964" y="1954419"/>
              <a:chExt cx="1410044" cy="67864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1B9E35-8FD3-42A4-A1CB-77889EBA07D4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BABA1A-0EDF-41BA-9579-3F38F4D05176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 Presentation 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8B42F8-95F5-4DED-9556-4F0A6E409979}"/>
                </a:ext>
              </a:extLst>
            </p:cNvPr>
            <p:cNvGrpSpPr/>
            <p:nvPr/>
          </p:nvGrpSpPr>
          <p:grpSpPr>
            <a:xfrm>
              <a:off x="9526834" y="2761208"/>
              <a:ext cx="1583409" cy="2889234"/>
              <a:chOff x="2079598" y="4324401"/>
              <a:chExt cx="2490853" cy="28892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9E78D7-D5FA-43B2-9556-AC05CC647696}"/>
                  </a:ext>
                </a:extLst>
              </p:cNvPr>
              <p:cNvSpPr txBox="1"/>
              <p:nvPr/>
            </p:nvSpPr>
            <p:spPr>
              <a:xfrm>
                <a:off x="2079598" y="4720645"/>
                <a:ext cx="24550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Easy to change colors, photos.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 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15F79C-CBAD-4B30-934E-29D48B7EABCA}"/>
                  </a:ext>
                </a:extLst>
              </p:cNvPr>
              <p:cNvSpPr txBox="1"/>
              <p:nvPr/>
            </p:nvSpPr>
            <p:spPr>
              <a:xfrm>
                <a:off x="2079600" y="4324401"/>
                <a:ext cx="2490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2" name="Right Arrow 5">
            <a:extLst>
              <a:ext uri="{FF2B5EF4-FFF2-40B4-BE49-F238E27FC236}">
                <a16:creationId xmlns:a16="http://schemas.microsoft.com/office/drawing/2014/main" id="{CDC6CC8B-66DD-44C1-934D-98D4BF8C68D7}"/>
              </a:ext>
            </a:extLst>
          </p:cNvPr>
          <p:cNvSpPr/>
          <p:nvPr/>
        </p:nvSpPr>
        <p:spPr>
          <a:xfrm>
            <a:off x="2938005" y="2067743"/>
            <a:ext cx="698780" cy="58787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45">
            <a:extLst>
              <a:ext uri="{FF2B5EF4-FFF2-40B4-BE49-F238E27FC236}">
                <a16:creationId xmlns:a16="http://schemas.microsoft.com/office/drawing/2014/main" id="{E9EF565F-6A5E-4B16-BBA7-620F1EADE3E9}"/>
              </a:ext>
            </a:extLst>
          </p:cNvPr>
          <p:cNvGrpSpPr/>
          <p:nvPr/>
        </p:nvGrpSpPr>
        <p:grpSpPr>
          <a:xfrm>
            <a:off x="882186" y="1931218"/>
            <a:ext cx="2040787" cy="4005215"/>
            <a:chOff x="326708" y="1931217"/>
            <a:chExt cx="2040787" cy="4005215"/>
          </a:xfrm>
        </p:grpSpPr>
        <p:sp>
          <p:nvSpPr>
            <p:cNvPr id="34" name="Rounded Rectangle 3">
              <a:extLst>
                <a:ext uri="{FF2B5EF4-FFF2-40B4-BE49-F238E27FC236}">
                  <a16:creationId xmlns:a16="http://schemas.microsoft.com/office/drawing/2014/main" id="{83F53FE1-A62F-4792-83BC-EC13A20525F9}"/>
                </a:ext>
              </a:extLst>
            </p:cNvPr>
            <p:cNvSpPr/>
            <p:nvPr/>
          </p:nvSpPr>
          <p:spPr>
            <a:xfrm>
              <a:off x="326708" y="1931217"/>
              <a:ext cx="1728000" cy="10081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ounded Rectangle 4">
              <a:extLst>
                <a:ext uri="{FF2B5EF4-FFF2-40B4-BE49-F238E27FC236}">
                  <a16:creationId xmlns:a16="http://schemas.microsoft.com/office/drawing/2014/main" id="{605DDDF4-CEE0-4662-83EA-F6B554F22E8B}"/>
                </a:ext>
              </a:extLst>
            </p:cNvPr>
            <p:cNvSpPr/>
            <p:nvPr/>
          </p:nvSpPr>
          <p:spPr>
            <a:xfrm>
              <a:off x="567495" y="2624432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6" name="Group 13">
              <a:extLst>
                <a:ext uri="{FF2B5EF4-FFF2-40B4-BE49-F238E27FC236}">
                  <a16:creationId xmlns:a16="http://schemas.microsoft.com/office/drawing/2014/main" id="{C0328F04-4B76-4E52-9DA2-0E76D5AF9817}"/>
                </a:ext>
              </a:extLst>
            </p:cNvPr>
            <p:cNvGrpSpPr/>
            <p:nvPr/>
          </p:nvGrpSpPr>
          <p:grpSpPr>
            <a:xfrm>
              <a:off x="338741" y="1970165"/>
              <a:ext cx="1673645" cy="678649"/>
              <a:chOff x="3233964" y="1954419"/>
              <a:chExt cx="1410044" cy="67864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CE7B97-BA28-4D42-A850-A681AD12B88C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2D04313-C7B3-45DC-98D9-8538E7E944F3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 Presentation 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7" name="Group 22">
              <a:extLst>
                <a:ext uri="{FF2B5EF4-FFF2-40B4-BE49-F238E27FC236}">
                  <a16:creationId xmlns:a16="http://schemas.microsoft.com/office/drawing/2014/main" id="{561388C5-B9FF-4175-9A18-C375DBEA8246}"/>
                </a:ext>
              </a:extLst>
            </p:cNvPr>
            <p:cNvGrpSpPr/>
            <p:nvPr/>
          </p:nvGrpSpPr>
          <p:grpSpPr>
            <a:xfrm>
              <a:off x="714726" y="2828257"/>
              <a:ext cx="1583409" cy="2889234"/>
              <a:chOff x="2079598" y="4324401"/>
              <a:chExt cx="2490853" cy="288923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1E0859-77D5-47F4-BDF1-120EA1A25A26}"/>
                  </a:ext>
                </a:extLst>
              </p:cNvPr>
              <p:cNvSpPr txBox="1"/>
              <p:nvPr/>
            </p:nvSpPr>
            <p:spPr>
              <a:xfrm>
                <a:off x="2079598" y="4720645"/>
                <a:ext cx="24550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Easy to change colors, photos.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 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46F328-723D-4CF8-A55A-90AA18910975}"/>
                  </a:ext>
                </a:extLst>
              </p:cNvPr>
              <p:cNvSpPr txBox="1"/>
              <p:nvPr/>
            </p:nvSpPr>
            <p:spPr>
              <a:xfrm>
                <a:off x="2079600" y="4324401"/>
                <a:ext cx="2490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750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665BFEC-1564-44D8-835F-D0953BA546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F93332-C332-4E2F-9704-0878B6D5860F}"/>
              </a:ext>
            </a:extLst>
          </p:cNvPr>
          <p:cNvSpPr/>
          <p:nvPr/>
        </p:nvSpPr>
        <p:spPr>
          <a:xfrm>
            <a:off x="6356031" y="431494"/>
            <a:ext cx="5375189" cy="5995012"/>
          </a:xfrm>
          <a:prstGeom prst="roundRect">
            <a:avLst>
              <a:gd name="adj" fmla="val 479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50913-F5E1-4F9D-8F3E-328E8318B6F6}"/>
              </a:ext>
            </a:extLst>
          </p:cNvPr>
          <p:cNvSpPr txBox="1"/>
          <p:nvPr/>
        </p:nvSpPr>
        <p:spPr>
          <a:xfrm>
            <a:off x="6581614" y="5036752"/>
            <a:ext cx="4751360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2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20EB2-3D36-430A-83C4-047568798689}"/>
              </a:ext>
            </a:extLst>
          </p:cNvPr>
          <p:cNvSpPr txBox="1"/>
          <p:nvPr/>
        </p:nvSpPr>
        <p:spPr>
          <a:xfrm>
            <a:off x="8624735" y="2014331"/>
            <a:ext cx="2708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Easy to change colors, photos and Text. You can simply impress your audience and add a unique zing and appeal to your Presentations.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83241-1F27-4499-B395-E723E1806197}"/>
              </a:ext>
            </a:extLst>
          </p:cNvPr>
          <p:cNvSpPr txBox="1"/>
          <p:nvPr/>
        </p:nvSpPr>
        <p:spPr>
          <a:xfrm>
            <a:off x="8624735" y="1198730"/>
            <a:ext cx="2708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33262-15DB-499E-8DB3-D7DCCB43C3F3}"/>
              </a:ext>
            </a:extLst>
          </p:cNvPr>
          <p:cNvSpPr txBox="1"/>
          <p:nvPr/>
        </p:nvSpPr>
        <p:spPr>
          <a:xfrm>
            <a:off x="6836991" y="594480"/>
            <a:ext cx="2120303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1" b="1" dirty="0">
                <a:solidFill>
                  <a:schemeClr val="accent1"/>
                </a:solidFill>
                <a:cs typeface="Arial" pitchFamily="34" charset="0"/>
              </a:rPr>
              <a:t>3</a:t>
            </a:r>
            <a:endParaRPr lang="ko-KR" altLang="en-US" sz="20001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53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A99304-3223-47E1-8F78-F9C810A39338}"/>
              </a:ext>
            </a:extLst>
          </p:cNvPr>
          <p:cNvGrpSpPr/>
          <p:nvPr/>
        </p:nvGrpSpPr>
        <p:grpSpPr>
          <a:xfrm>
            <a:off x="3835914" y="1752197"/>
            <a:ext cx="7416805" cy="929826"/>
            <a:chOff x="-1836693" y="2826095"/>
            <a:chExt cx="7416805" cy="9298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F0FEA1-941D-430A-ABA7-B07E37EA09CB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66359F-5FA0-4F15-B07F-D7577148DD1B}"/>
                </a:ext>
              </a:extLst>
            </p:cNvPr>
            <p:cNvSpPr txBox="1"/>
            <p:nvPr/>
          </p:nvSpPr>
          <p:spPr>
            <a:xfrm>
              <a:off x="-1704110" y="3109590"/>
              <a:ext cx="6605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6EACC-ECF4-4235-89E5-DFD74EC47CD2}"/>
                </a:ext>
              </a:extLst>
            </p:cNvPr>
            <p:cNvSpPr txBox="1"/>
            <p:nvPr/>
          </p:nvSpPr>
          <p:spPr>
            <a:xfrm>
              <a:off x="-1704110" y="2832591"/>
              <a:ext cx="6604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CA702EA-D3A8-4B09-9EBC-E755AD3DF817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-1836693" y="3099605"/>
              <a:ext cx="6869786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F95E00-3FEA-4782-AAA5-17849EE624AF}"/>
              </a:ext>
            </a:extLst>
          </p:cNvPr>
          <p:cNvGrpSpPr/>
          <p:nvPr/>
        </p:nvGrpSpPr>
        <p:grpSpPr>
          <a:xfrm>
            <a:off x="5029200" y="2886863"/>
            <a:ext cx="6223518" cy="929826"/>
            <a:chOff x="-643406" y="2826095"/>
            <a:chExt cx="6223518" cy="92982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498026-CB2A-4F74-8E33-6FB144F8D795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97AC27-BD33-4585-9CB2-5A045F82002C}"/>
                </a:ext>
              </a:extLst>
            </p:cNvPr>
            <p:cNvSpPr txBox="1"/>
            <p:nvPr/>
          </p:nvSpPr>
          <p:spPr>
            <a:xfrm>
              <a:off x="-186206" y="3109590"/>
              <a:ext cx="5087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45B1B9-51F6-44C7-9B4F-675D61695E8D}"/>
                </a:ext>
              </a:extLst>
            </p:cNvPr>
            <p:cNvSpPr txBox="1"/>
            <p:nvPr/>
          </p:nvSpPr>
          <p:spPr>
            <a:xfrm>
              <a:off x="-186108" y="2832591"/>
              <a:ext cx="5086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8CC1D37-1831-4535-9034-9A22711AA894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ED987F-0881-4423-84EA-4F4E4DB0AC10}"/>
              </a:ext>
            </a:extLst>
          </p:cNvPr>
          <p:cNvGrpSpPr/>
          <p:nvPr/>
        </p:nvGrpSpPr>
        <p:grpSpPr>
          <a:xfrm>
            <a:off x="5295501" y="4021529"/>
            <a:ext cx="5957216" cy="929826"/>
            <a:chOff x="-377104" y="2826095"/>
            <a:chExt cx="5957216" cy="9298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B1F123-F2EC-443E-B93E-268D4C1ACFDE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9AFC7F-EF97-44E3-9DB6-41F47A0AED14}"/>
                </a:ext>
              </a:extLst>
            </p:cNvPr>
            <p:cNvSpPr txBox="1"/>
            <p:nvPr/>
          </p:nvSpPr>
          <p:spPr>
            <a:xfrm>
              <a:off x="-360293" y="3109590"/>
              <a:ext cx="5261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1BA5B0-2A0B-4AD5-990F-7C9C832965C2}"/>
                </a:ext>
              </a:extLst>
            </p:cNvPr>
            <p:cNvSpPr txBox="1"/>
            <p:nvPr/>
          </p:nvSpPr>
          <p:spPr>
            <a:xfrm>
              <a:off x="-377104" y="2832591"/>
              <a:ext cx="527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CA20A3B-84C5-4B90-B1D0-978FE3AE0BEE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59889E-DE5D-4D9C-AE2C-A6B54F521002}"/>
              </a:ext>
            </a:extLst>
          </p:cNvPr>
          <p:cNvGrpSpPr/>
          <p:nvPr/>
        </p:nvGrpSpPr>
        <p:grpSpPr>
          <a:xfrm>
            <a:off x="5029201" y="5156196"/>
            <a:ext cx="6223517" cy="929826"/>
            <a:chOff x="-643405" y="2826095"/>
            <a:chExt cx="6223517" cy="92982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E6933C-D252-4EFC-9093-1D002569AAE9}"/>
                </a:ext>
              </a:extLst>
            </p:cNvPr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9C1A60-D4F1-4C95-899A-9C13DB4FD3CF}"/>
                </a:ext>
              </a:extLst>
            </p:cNvPr>
            <p:cNvSpPr txBox="1"/>
            <p:nvPr/>
          </p:nvSpPr>
          <p:spPr>
            <a:xfrm>
              <a:off x="-643405" y="3109590"/>
              <a:ext cx="5545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529EE1-83E9-4051-A40E-E093A7405D74}"/>
                </a:ext>
              </a:extLst>
            </p:cNvPr>
            <p:cNvSpPr txBox="1"/>
            <p:nvPr/>
          </p:nvSpPr>
          <p:spPr>
            <a:xfrm>
              <a:off x="1043608" y="2832591"/>
              <a:ext cx="3856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2179D8-2235-4F4D-87B4-07B99D4CAEF0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-544532" y="3096114"/>
              <a:ext cx="5577625" cy="349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384385-5177-41E7-87F8-64E44752CC13}"/>
              </a:ext>
            </a:extLst>
          </p:cNvPr>
          <p:cNvGrpSpPr/>
          <p:nvPr/>
        </p:nvGrpSpPr>
        <p:grpSpPr>
          <a:xfrm rot="19356937">
            <a:off x="931166" y="1692232"/>
            <a:ext cx="3265741" cy="4172186"/>
            <a:chOff x="500396" y="1895835"/>
            <a:chExt cx="3483312" cy="44501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52118F-CDF7-44FC-9605-B723CA85868C}"/>
                </a:ext>
              </a:extLst>
            </p:cNvPr>
            <p:cNvGrpSpPr/>
            <p:nvPr/>
          </p:nvGrpSpPr>
          <p:grpSpPr>
            <a:xfrm>
              <a:off x="500396" y="1895835"/>
              <a:ext cx="3483312" cy="4450146"/>
              <a:chOff x="1404499" y="2043145"/>
              <a:chExt cx="3483312" cy="4450146"/>
            </a:xfrm>
          </p:grpSpPr>
          <p:sp>
            <p:nvSpPr>
              <p:cNvPr id="29" name="Rectangle 11">
                <a:extLst>
                  <a:ext uri="{FF2B5EF4-FFF2-40B4-BE49-F238E27FC236}">
                    <a16:creationId xmlns:a16="http://schemas.microsoft.com/office/drawing/2014/main" id="{506DE3A3-2A29-49DA-8F44-9267AAEC62CC}"/>
                  </a:ext>
                </a:extLst>
              </p:cNvPr>
              <p:cNvSpPr/>
              <p:nvPr/>
            </p:nvSpPr>
            <p:spPr>
              <a:xfrm>
                <a:off x="1950893" y="2985237"/>
                <a:ext cx="2390525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390525" h="1116000">
                    <a:moveTo>
                      <a:pt x="235871" y="0"/>
                    </a:moveTo>
                    <a:lnTo>
                      <a:pt x="2154656" y="0"/>
                    </a:lnTo>
                    <a:cubicBezTo>
                      <a:pt x="2298210" y="310471"/>
                      <a:pt x="2396706" y="714290"/>
                      <a:pt x="2390224" y="1069686"/>
                    </a:cubicBezTo>
                    <a:lnTo>
                      <a:pt x="2387265" y="1116000"/>
                    </a:lnTo>
                    <a:lnTo>
                      <a:pt x="3263" y="1116000"/>
                    </a:lnTo>
                    <a:cubicBezTo>
                      <a:pt x="665" y="1100130"/>
                      <a:pt x="302" y="1084652"/>
                      <a:pt x="302" y="1069685"/>
                    </a:cubicBezTo>
                    <a:cubicBezTo>
                      <a:pt x="-6179" y="714290"/>
                      <a:pt x="92317" y="310471"/>
                      <a:pt x="235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Rectangle 12">
                <a:extLst>
                  <a:ext uri="{FF2B5EF4-FFF2-40B4-BE49-F238E27FC236}">
                    <a16:creationId xmlns:a16="http://schemas.microsoft.com/office/drawing/2014/main" id="{4A4CC0A2-16A8-467E-AAA6-70689277A77A}"/>
                  </a:ext>
                </a:extLst>
              </p:cNvPr>
              <p:cNvSpPr/>
              <p:nvPr/>
            </p:nvSpPr>
            <p:spPr>
              <a:xfrm>
                <a:off x="1670119" y="4181264"/>
                <a:ext cx="295207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952072" h="1116000">
                    <a:moveTo>
                      <a:pt x="284416" y="0"/>
                    </a:moveTo>
                    <a:lnTo>
                      <a:pt x="2666659" y="0"/>
                    </a:lnTo>
                    <a:cubicBezTo>
                      <a:pt x="2658933" y="175805"/>
                      <a:pt x="2609068" y="405909"/>
                      <a:pt x="2539680" y="642275"/>
                    </a:cubicBezTo>
                    <a:lnTo>
                      <a:pt x="2849820" y="831816"/>
                    </a:lnTo>
                    <a:lnTo>
                      <a:pt x="2952072" y="1116000"/>
                    </a:lnTo>
                    <a:lnTo>
                      <a:pt x="0" y="1116000"/>
                    </a:lnTo>
                    <a:lnTo>
                      <a:pt x="102252" y="831816"/>
                    </a:lnTo>
                    <a:lnTo>
                      <a:pt x="411552" y="642787"/>
                    </a:lnTo>
                    <a:cubicBezTo>
                      <a:pt x="342079" y="406245"/>
                      <a:pt x="292147" y="175934"/>
                      <a:pt x="28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ectangle 13">
                <a:extLst>
                  <a:ext uri="{FF2B5EF4-FFF2-40B4-BE49-F238E27FC236}">
                    <a16:creationId xmlns:a16="http://schemas.microsoft.com/office/drawing/2014/main" id="{CFC98326-607E-46D7-94CD-8D67102CA5E5}"/>
                  </a:ext>
                </a:extLst>
              </p:cNvPr>
              <p:cNvSpPr/>
              <p:nvPr/>
            </p:nvSpPr>
            <p:spPr>
              <a:xfrm>
                <a:off x="1404499" y="5377291"/>
                <a:ext cx="348331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3483312" h="1116000">
                    <a:moveTo>
                      <a:pt x="1898185" y="1105560"/>
                    </a:moveTo>
                    <a:lnTo>
                      <a:pt x="1919880" y="1116000"/>
                    </a:lnTo>
                    <a:lnTo>
                      <a:pt x="1908776" y="1116000"/>
                    </a:lnTo>
                    <a:cubicBezTo>
                      <a:pt x="1905979" y="1111563"/>
                      <a:pt x="1902100" y="1108505"/>
                      <a:pt x="1898185" y="1105560"/>
                    </a:cubicBezTo>
                    <a:close/>
                    <a:moveTo>
                      <a:pt x="260668" y="0"/>
                    </a:moveTo>
                    <a:lnTo>
                      <a:pt x="3222644" y="0"/>
                    </a:lnTo>
                    <a:lnTo>
                      <a:pt x="3483312" y="724461"/>
                    </a:lnTo>
                    <a:lnTo>
                      <a:pt x="2489111" y="354812"/>
                    </a:lnTo>
                    <a:cubicBezTo>
                      <a:pt x="2465120" y="480738"/>
                      <a:pt x="2446948" y="534340"/>
                      <a:pt x="2365708" y="674887"/>
                    </a:cubicBezTo>
                    <a:cubicBezTo>
                      <a:pt x="2291173" y="814963"/>
                      <a:pt x="2172951" y="936315"/>
                      <a:pt x="2076571" y="1067029"/>
                    </a:cubicBezTo>
                    <a:lnTo>
                      <a:pt x="1413587" y="1067029"/>
                    </a:lnTo>
                    <a:cubicBezTo>
                      <a:pt x="1317208" y="936315"/>
                      <a:pt x="1208344" y="821204"/>
                      <a:pt x="1124449" y="674887"/>
                    </a:cubicBezTo>
                    <a:cubicBezTo>
                      <a:pt x="1052663" y="558938"/>
                      <a:pt x="1024571" y="508523"/>
                      <a:pt x="993354" y="355127"/>
                    </a:cubicBezTo>
                    <a:lnTo>
                      <a:pt x="0" y="7244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Diagonal Stripe 17">
                <a:extLst>
                  <a:ext uri="{FF2B5EF4-FFF2-40B4-BE49-F238E27FC236}">
                    <a16:creationId xmlns:a16="http://schemas.microsoft.com/office/drawing/2014/main" id="{717ED325-9729-4CDD-BADE-0BEBED89A48A}"/>
                  </a:ext>
                </a:extLst>
              </p:cNvPr>
              <p:cNvSpPr/>
              <p:nvPr/>
            </p:nvSpPr>
            <p:spPr>
              <a:xfrm rot="13500000">
                <a:off x="2388166" y="2062690"/>
                <a:ext cx="1515978" cy="1476887"/>
              </a:xfrm>
              <a:custGeom>
                <a:avLst/>
                <a:gdLst/>
                <a:ahLst/>
                <a:cxnLst/>
                <a:rect l="l" t="t" r="r" b="b"/>
                <a:pathLst>
                  <a:path w="1515978" h="1476887">
                    <a:moveTo>
                      <a:pt x="1432872" y="1407768"/>
                    </a:moveTo>
                    <a:cubicBezTo>
                      <a:pt x="1044152" y="1532778"/>
                      <a:pt x="463423" y="1466296"/>
                      <a:pt x="96513" y="1380535"/>
                    </a:cubicBezTo>
                    <a:lnTo>
                      <a:pt x="0" y="1347296"/>
                    </a:lnTo>
                    <a:lnTo>
                      <a:pt x="1347296" y="0"/>
                    </a:lnTo>
                    <a:cubicBezTo>
                      <a:pt x="1360006" y="32393"/>
                      <a:pt x="1370814" y="64720"/>
                      <a:pt x="1380535" y="96513"/>
                    </a:cubicBezTo>
                    <a:cubicBezTo>
                      <a:pt x="1465987" y="462097"/>
                      <a:pt x="1607423" y="1036327"/>
                      <a:pt x="1432872" y="1407768"/>
                    </a:cubicBezTo>
                    <a:close/>
                    <a:moveTo>
                      <a:pt x="1430390" y="1413759"/>
                    </a:moveTo>
                    <a:cubicBezTo>
                      <a:pt x="1431325" y="1411814"/>
                      <a:pt x="1432251" y="1409863"/>
                      <a:pt x="1432872" y="1407768"/>
                    </a:cubicBezTo>
                    <a:lnTo>
                      <a:pt x="1434816" y="1407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2C4595-B1B8-4039-92D9-A6D710020DD9}"/>
                </a:ext>
              </a:extLst>
            </p:cNvPr>
            <p:cNvSpPr txBox="1"/>
            <p:nvPr/>
          </p:nvSpPr>
          <p:spPr>
            <a:xfrm>
              <a:off x="1637872" y="2386623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A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E794F9-39B9-48A5-B22B-CA19A0B4C275}"/>
                </a:ext>
              </a:extLst>
            </p:cNvPr>
            <p:cNvSpPr txBox="1"/>
            <p:nvPr/>
          </p:nvSpPr>
          <p:spPr>
            <a:xfrm>
              <a:off x="1637873" y="3417722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B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846CC9-DF21-4C9D-B7D2-8305F49BD023}"/>
                </a:ext>
              </a:extLst>
            </p:cNvPr>
            <p:cNvSpPr txBox="1"/>
            <p:nvPr/>
          </p:nvSpPr>
          <p:spPr>
            <a:xfrm>
              <a:off x="1637872" y="4663345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C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81FDC8-CACE-4798-A494-F0738EA3D2F0}"/>
                </a:ext>
              </a:extLst>
            </p:cNvPr>
            <p:cNvSpPr txBox="1"/>
            <p:nvPr/>
          </p:nvSpPr>
          <p:spPr>
            <a:xfrm>
              <a:off x="1637871" y="5671456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Option D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Parallelogram 30">
            <a:extLst>
              <a:ext uri="{FF2B5EF4-FFF2-40B4-BE49-F238E27FC236}">
                <a16:creationId xmlns:a16="http://schemas.microsoft.com/office/drawing/2014/main" id="{E67E5FB4-EB8D-44BF-87DF-E3CF12A90AEF}"/>
              </a:ext>
            </a:extLst>
          </p:cNvPr>
          <p:cNvSpPr/>
          <p:nvPr/>
        </p:nvSpPr>
        <p:spPr>
          <a:xfrm flipH="1">
            <a:off x="10852930" y="5287505"/>
            <a:ext cx="276735" cy="2774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30">
            <a:extLst>
              <a:ext uri="{FF2B5EF4-FFF2-40B4-BE49-F238E27FC236}">
                <a16:creationId xmlns:a16="http://schemas.microsoft.com/office/drawing/2014/main" id="{BE90714C-8897-46BE-9F66-9D331F6B1742}"/>
              </a:ext>
            </a:extLst>
          </p:cNvPr>
          <p:cNvSpPr/>
          <p:nvPr/>
        </p:nvSpPr>
        <p:spPr>
          <a:xfrm>
            <a:off x="10847498" y="3036614"/>
            <a:ext cx="266279" cy="2674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55603E8C-F9F2-46C6-A37F-3BD0CC6C1967}"/>
              </a:ext>
            </a:extLst>
          </p:cNvPr>
          <p:cNvSpPr/>
          <p:nvPr/>
        </p:nvSpPr>
        <p:spPr>
          <a:xfrm>
            <a:off x="10837116" y="1879670"/>
            <a:ext cx="292549" cy="29207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7A86F269-0D90-4DB2-97D0-435ED6EE023E}"/>
              </a:ext>
            </a:extLst>
          </p:cNvPr>
          <p:cNvSpPr/>
          <p:nvPr/>
        </p:nvSpPr>
        <p:spPr>
          <a:xfrm>
            <a:off x="10811037" y="4110790"/>
            <a:ext cx="336343" cy="27145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Parallelogram 30">
            <a:extLst>
              <a:ext uri="{FF2B5EF4-FFF2-40B4-BE49-F238E27FC236}">
                <a16:creationId xmlns:a16="http://schemas.microsoft.com/office/drawing/2014/main" id="{91363221-9CB0-48D4-B2D2-3933D19E8793}"/>
              </a:ext>
            </a:extLst>
          </p:cNvPr>
          <p:cNvSpPr/>
          <p:nvPr/>
        </p:nvSpPr>
        <p:spPr>
          <a:xfrm rot="19380000" flipH="1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130">
            <a:extLst>
              <a:ext uri="{FF2B5EF4-FFF2-40B4-BE49-F238E27FC236}">
                <a16:creationId xmlns:a16="http://schemas.microsoft.com/office/drawing/2014/main" id="{385069CB-E33C-448C-BB12-4595599126C8}"/>
              </a:ext>
            </a:extLst>
          </p:cNvPr>
          <p:cNvSpPr/>
          <p:nvPr/>
        </p:nvSpPr>
        <p:spPr>
          <a:xfrm rot="19380000">
            <a:off x="1812175" y="2969100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1EC6E460-E019-420F-942D-03FFEE9B1C63}"/>
              </a:ext>
            </a:extLst>
          </p:cNvPr>
          <p:cNvSpPr/>
          <p:nvPr/>
        </p:nvSpPr>
        <p:spPr>
          <a:xfrm rot="19380000">
            <a:off x="1245500" y="2164358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18">
            <a:extLst>
              <a:ext uri="{FF2B5EF4-FFF2-40B4-BE49-F238E27FC236}">
                <a16:creationId xmlns:a16="http://schemas.microsoft.com/office/drawing/2014/main" id="{174DBAA1-58F1-4955-9680-FB3CE759B3E5}"/>
              </a:ext>
            </a:extLst>
          </p:cNvPr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56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막힌 원호 37">
            <a:extLst>
              <a:ext uri="{FF2B5EF4-FFF2-40B4-BE49-F238E27FC236}">
                <a16:creationId xmlns:a16="http://schemas.microsoft.com/office/drawing/2014/main" id="{5FF6AB18-8F45-486F-B97C-05783D1DBAB0}"/>
              </a:ext>
            </a:extLst>
          </p:cNvPr>
          <p:cNvSpPr/>
          <p:nvPr/>
        </p:nvSpPr>
        <p:spPr>
          <a:xfrm rot="10800000">
            <a:off x="4011750" y="1888495"/>
            <a:ext cx="4140000" cy="4140000"/>
          </a:xfrm>
          <a:prstGeom prst="blockArc">
            <a:avLst>
              <a:gd name="adj1" fmla="val 10756194"/>
              <a:gd name="adj2" fmla="val 30178"/>
              <a:gd name="adj3" fmla="val 3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9CF2A9-5CBA-4324-B1A7-FCA7BDE48CBE}"/>
              </a:ext>
            </a:extLst>
          </p:cNvPr>
          <p:cNvGrpSpPr/>
          <p:nvPr/>
        </p:nvGrpSpPr>
        <p:grpSpPr>
          <a:xfrm>
            <a:off x="3871109" y="1989637"/>
            <a:ext cx="4426497" cy="4168301"/>
            <a:chOff x="2347107" y="1737169"/>
            <a:chExt cx="4426497" cy="41683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7BC19F-E39E-4C92-8C92-B90169894A4D}"/>
                </a:ext>
              </a:extLst>
            </p:cNvPr>
            <p:cNvGrpSpPr/>
            <p:nvPr/>
          </p:nvGrpSpPr>
          <p:grpSpPr>
            <a:xfrm>
              <a:off x="2347107" y="1737169"/>
              <a:ext cx="4426497" cy="4168301"/>
              <a:chOff x="2347107" y="2193210"/>
              <a:chExt cx="4426497" cy="4168301"/>
            </a:xfrm>
          </p:grpSpPr>
          <p:sp>
            <p:nvSpPr>
              <p:cNvPr id="7" name="Oval 10">
                <a:extLst>
                  <a:ext uri="{FF2B5EF4-FFF2-40B4-BE49-F238E27FC236}">
                    <a16:creationId xmlns:a16="http://schemas.microsoft.com/office/drawing/2014/main" id="{B6BC0EDE-845B-48E3-8513-1F4BDE9AA1B3}"/>
                  </a:ext>
                </a:extLst>
              </p:cNvPr>
              <p:cNvSpPr/>
              <p:nvPr/>
            </p:nvSpPr>
            <p:spPr>
              <a:xfrm>
                <a:off x="2885423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8" name="Oval 10">
                <a:extLst>
                  <a:ext uri="{FF2B5EF4-FFF2-40B4-BE49-F238E27FC236}">
                    <a16:creationId xmlns:a16="http://schemas.microsoft.com/office/drawing/2014/main" id="{0F2FF684-A7FD-424D-8932-C40A12918EDD}"/>
                  </a:ext>
                </a:extLst>
              </p:cNvPr>
              <p:cNvSpPr/>
              <p:nvPr/>
            </p:nvSpPr>
            <p:spPr>
              <a:xfrm rot="18000000" flipV="1">
                <a:off x="4459114" y="48839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  <p:sp>
            <p:nvSpPr>
              <p:cNvPr id="9" name="Oval 10">
                <a:extLst>
                  <a:ext uri="{FF2B5EF4-FFF2-40B4-BE49-F238E27FC236}">
                    <a16:creationId xmlns:a16="http://schemas.microsoft.com/office/drawing/2014/main" id="{66A013C7-BB1A-4677-8553-7453E03C79E4}"/>
                  </a:ext>
                </a:extLst>
              </p:cNvPr>
              <p:cNvSpPr/>
              <p:nvPr/>
            </p:nvSpPr>
            <p:spPr>
              <a:xfrm flipH="1">
                <a:off x="4604658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184DDF4D-281A-499D-9B10-F2AC0F16CB1D}"/>
                  </a:ext>
                </a:extLst>
              </p:cNvPr>
              <p:cNvSpPr/>
              <p:nvPr/>
            </p:nvSpPr>
            <p:spPr>
              <a:xfrm rot="7200000">
                <a:off x="5296003" y="33789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178DA91-1D0C-4D7A-826B-396037A7628E}"/>
                  </a:ext>
                </a:extLst>
              </p:cNvPr>
              <p:cNvSpPr/>
              <p:nvPr/>
            </p:nvSpPr>
            <p:spPr>
              <a:xfrm flipV="1">
                <a:off x="2885423" y="47862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itchFamily="34" charset="0"/>
                </a:endParaRPr>
              </a:p>
            </p:txBody>
          </p:sp>
          <p:sp>
            <p:nvSpPr>
              <p:cNvPr id="12" name="Oval 10">
                <a:extLst>
                  <a:ext uri="{FF2B5EF4-FFF2-40B4-BE49-F238E27FC236}">
                    <a16:creationId xmlns:a16="http://schemas.microsoft.com/office/drawing/2014/main" id="{6669F63D-5628-4EF7-8E21-93FA8482BAFE}"/>
                  </a:ext>
                </a:extLst>
              </p:cNvPr>
              <p:cNvSpPr/>
              <p:nvPr/>
            </p:nvSpPr>
            <p:spPr>
              <a:xfrm rot="18000000">
                <a:off x="2199660" y="3584104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8D62E02-6E2D-43B3-8D20-81D99548CB3C}"/>
                </a:ext>
              </a:extLst>
            </p:cNvPr>
            <p:cNvSpPr/>
            <p:nvPr/>
          </p:nvSpPr>
          <p:spPr>
            <a:xfrm>
              <a:off x="3540579" y="2698034"/>
              <a:ext cx="2039552" cy="2039552"/>
            </a:xfrm>
            <a:prstGeom prst="ellipse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649D78A-AEBA-4044-83FA-B0965D34BA05}"/>
              </a:ext>
            </a:extLst>
          </p:cNvPr>
          <p:cNvSpPr txBox="1"/>
          <p:nvPr/>
        </p:nvSpPr>
        <p:spPr>
          <a:xfrm>
            <a:off x="5139222" y="4261208"/>
            <a:ext cx="19472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1C809F-02A6-4F30-ADB8-0E9BAE736CD7}"/>
              </a:ext>
            </a:extLst>
          </p:cNvPr>
          <p:cNvSpPr txBox="1"/>
          <p:nvPr/>
        </p:nvSpPr>
        <p:spPr>
          <a:xfrm>
            <a:off x="8996570" y="366806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852F1-D7DB-4BEE-83BF-A882D7B9053F}"/>
              </a:ext>
            </a:extLst>
          </p:cNvPr>
          <p:cNvSpPr txBox="1"/>
          <p:nvPr/>
        </p:nvSpPr>
        <p:spPr>
          <a:xfrm>
            <a:off x="1524002" y="3668067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B93CD-AB89-470E-91DA-F4FE1BE70A4E}"/>
              </a:ext>
            </a:extLst>
          </p:cNvPr>
          <p:cNvSpPr txBox="1"/>
          <p:nvPr/>
        </p:nvSpPr>
        <p:spPr>
          <a:xfrm>
            <a:off x="2207568" y="5571937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8612E-D3B1-4F71-90BA-FE2C77E810C9}"/>
              </a:ext>
            </a:extLst>
          </p:cNvPr>
          <p:cNvSpPr txBox="1"/>
          <p:nvPr/>
        </p:nvSpPr>
        <p:spPr>
          <a:xfrm>
            <a:off x="8343318" y="557193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E55A46-2F14-4571-B832-1A9D51708456}"/>
              </a:ext>
            </a:extLst>
          </p:cNvPr>
          <p:cNvGrpSpPr/>
          <p:nvPr/>
        </p:nvGrpSpPr>
        <p:grpSpPr>
          <a:xfrm>
            <a:off x="8397268" y="1699991"/>
            <a:ext cx="3060000" cy="1094997"/>
            <a:chOff x="6760489" y="1480182"/>
            <a:chExt cx="1947202" cy="10949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596AEF-FE56-4AF7-B282-FBE60C601B30}"/>
                </a:ext>
              </a:extLst>
            </p:cNvPr>
            <p:cNvSpPr txBox="1"/>
            <p:nvPr/>
          </p:nvSpPr>
          <p:spPr>
            <a:xfrm>
              <a:off x="6760489" y="1480182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700" b="1" dirty="0">
                  <a:solidFill>
                    <a:schemeClr val="accent4"/>
                  </a:solidFill>
                  <a:cs typeface="Arial" pitchFamily="34" charset="0"/>
                </a:rPr>
                <a:t>Contents Here</a:t>
              </a:r>
              <a:endParaRPr lang="ko-KR" altLang="en-US" sz="27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80EBFC-D655-485B-AF6C-11A1317A68B4}"/>
                </a:ext>
              </a:extLst>
            </p:cNvPr>
            <p:cNvSpPr txBox="1"/>
            <p:nvPr/>
          </p:nvSpPr>
          <p:spPr>
            <a:xfrm>
              <a:off x="6760489" y="1928848"/>
              <a:ext cx="1947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3B33EB-0219-4665-9655-5A6E1764E683}"/>
              </a:ext>
            </a:extLst>
          </p:cNvPr>
          <p:cNvGrpSpPr/>
          <p:nvPr/>
        </p:nvGrpSpPr>
        <p:grpSpPr>
          <a:xfrm>
            <a:off x="738555" y="1707036"/>
            <a:ext cx="3060000" cy="1094997"/>
            <a:chOff x="6760489" y="1480182"/>
            <a:chExt cx="1947202" cy="1094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E86CA5-A047-4F90-B307-E936FFF0B5A2}"/>
                </a:ext>
              </a:extLst>
            </p:cNvPr>
            <p:cNvSpPr txBox="1"/>
            <p:nvPr/>
          </p:nvSpPr>
          <p:spPr>
            <a:xfrm>
              <a:off x="6760489" y="1480182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Contents Here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7BC391-0D9A-4E42-9418-F76C8F9B4CA9}"/>
                </a:ext>
              </a:extLst>
            </p:cNvPr>
            <p:cNvSpPr txBox="1"/>
            <p:nvPr/>
          </p:nvSpPr>
          <p:spPr>
            <a:xfrm>
              <a:off x="6760489" y="1928848"/>
              <a:ext cx="1947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24" name="L-Shape 23">
            <a:extLst>
              <a:ext uri="{FF2B5EF4-FFF2-40B4-BE49-F238E27FC236}">
                <a16:creationId xmlns:a16="http://schemas.microsoft.com/office/drawing/2014/main" id="{093EF63A-D468-4EF1-BFED-51A79C2CE148}"/>
              </a:ext>
            </a:extLst>
          </p:cNvPr>
          <p:cNvSpPr/>
          <p:nvPr/>
        </p:nvSpPr>
        <p:spPr>
          <a:xfrm rot="2700000">
            <a:off x="7952270" y="213890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881D2C85-9021-4000-8432-DCF13AC6667F}"/>
              </a:ext>
            </a:extLst>
          </p:cNvPr>
          <p:cNvSpPr/>
          <p:nvPr/>
        </p:nvSpPr>
        <p:spPr>
          <a:xfrm rot="13500000">
            <a:off x="3903238" y="213890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막힌 원호 2">
            <a:extLst>
              <a:ext uri="{FF2B5EF4-FFF2-40B4-BE49-F238E27FC236}">
                <a16:creationId xmlns:a16="http://schemas.microsoft.com/office/drawing/2014/main" id="{760DE2A4-3B39-4495-81A2-AF30F07622BC}"/>
              </a:ext>
            </a:extLst>
          </p:cNvPr>
          <p:cNvSpPr/>
          <p:nvPr/>
        </p:nvSpPr>
        <p:spPr>
          <a:xfrm>
            <a:off x="4011749" y="1888495"/>
            <a:ext cx="4140000" cy="4140000"/>
          </a:xfrm>
          <a:prstGeom prst="blockArc">
            <a:avLst>
              <a:gd name="adj1" fmla="val 10756194"/>
              <a:gd name="adj2" fmla="val 30178"/>
              <a:gd name="adj3" fmla="val 39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FDC1DC9F-2916-4CBA-A346-0F9A10FAE688}"/>
              </a:ext>
            </a:extLst>
          </p:cNvPr>
          <p:cNvSpPr/>
          <p:nvPr/>
        </p:nvSpPr>
        <p:spPr>
          <a:xfrm>
            <a:off x="5121874" y="2508052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3AC563A0-02F8-4B7B-8D55-A1092065D7D6}"/>
              </a:ext>
            </a:extLst>
          </p:cNvPr>
          <p:cNvSpPr/>
          <p:nvPr/>
        </p:nvSpPr>
        <p:spPr>
          <a:xfrm>
            <a:off x="6755042" y="2452589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32">
            <a:extLst>
              <a:ext uri="{FF2B5EF4-FFF2-40B4-BE49-F238E27FC236}">
                <a16:creationId xmlns:a16="http://schemas.microsoft.com/office/drawing/2014/main" id="{E18F505B-FF97-4BCD-8EE1-F14593B152B6}"/>
              </a:ext>
            </a:extLst>
          </p:cNvPr>
          <p:cNvSpPr/>
          <p:nvPr/>
        </p:nvSpPr>
        <p:spPr>
          <a:xfrm>
            <a:off x="4379324" y="3766016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512D0D8A-B637-4A89-A015-4B013541F9EE}"/>
              </a:ext>
            </a:extLst>
          </p:cNvPr>
          <p:cNvSpPr/>
          <p:nvPr/>
        </p:nvSpPr>
        <p:spPr>
          <a:xfrm>
            <a:off x="7522772" y="378912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Frame 17">
            <a:extLst>
              <a:ext uri="{FF2B5EF4-FFF2-40B4-BE49-F238E27FC236}">
                <a16:creationId xmlns:a16="http://schemas.microsoft.com/office/drawing/2014/main" id="{D308FD76-F321-4DD6-B719-2A2B9E513393}"/>
              </a:ext>
            </a:extLst>
          </p:cNvPr>
          <p:cNvSpPr/>
          <p:nvPr/>
        </p:nvSpPr>
        <p:spPr>
          <a:xfrm>
            <a:off x="5098086" y="5136290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Freeform 53">
            <a:extLst>
              <a:ext uri="{FF2B5EF4-FFF2-40B4-BE49-F238E27FC236}">
                <a16:creationId xmlns:a16="http://schemas.microsoft.com/office/drawing/2014/main" id="{6C1E1827-D2D2-44B7-A144-FC990B895BC7}"/>
              </a:ext>
            </a:extLst>
          </p:cNvPr>
          <p:cNvSpPr/>
          <p:nvPr/>
        </p:nvSpPr>
        <p:spPr>
          <a:xfrm>
            <a:off x="6741832" y="5136290"/>
            <a:ext cx="362301" cy="371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A3B32F0F-75C3-4B62-B4B0-8B63B3674A23}"/>
              </a:ext>
            </a:extLst>
          </p:cNvPr>
          <p:cNvSpPr/>
          <p:nvPr/>
        </p:nvSpPr>
        <p:spPr>
          <a:xfrm flipH="1">
            <a:off x="8415224" y="3808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Teardrop 1">
            <a:extLst>
              <a:ext uri="{FF2B5EF4-FFF2-40B4-BE49-F238E27FC236}">
                <a16:creationId xmlns:a16="http://schemas.microsoft.com/office/drawing/2014/main" id="{8D836F35-CE63-4161-95B1-D723E6933B0D}"/>
              </a:ext>
            </a:extLst>
          </p:cNvPr>
          <p:cNvSpPr/>
          <p:nvPr/>
        </p:nvSpPr>
        <p:spPr>
          <a:xfrm rot="18805991">
            <a:off x="3390724" y="37720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Donut 39">
            <a:extLst>
              <a:ext uri="{FF2B5EF4-FFF2-40B4-BE49-F238E27FC236}">
                <a16:creationId xmlns:a16="http://schemas.microsoft.com/office/drawing/2014/main" id="{9E2940A6-111B-424C-A239-9F440990D3C2}"/>
              </a:ext>
            </a:extLst>
          </p:cNvPr>
          <p:cNvSpPr/>
          <p:nvPr/>
        </p:nvSpPr>
        <p:spPr>
          <a:xfrm>
            <a:off x="7732488" y="565255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17E4CA39-D5FE-46C6-BB1C-1E688F4ADC8E}"/>
              </a:ext>
            </a:extLst>
          </p:cNvPr>
          <p:cNvSpPr/>
          <p:nvPr/>
        </p:nvSpPr>
        <p:spPr>
          <a:xfrm>
            <a:off x="4170867" y="5680858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Block Arc 14">
            <a:extLst>
              <a:ext uri="{FF2B5EF4-FFF2-40B4-BE49-F238E27FC236}">
                <a16:creationId xmlns:a16="http://schemas.microsoft.com/office/drawing/2014/main" id="{74FB8223-28BA-4154-88DE-B335691F75F4}"/>
              </a:ext>
            </a:extLst>
          </p:cNvPr>
          <p:cNvSpPr/>
          <p:nvPr/>
        </p:nvSpPr>
        <p:spPr>
          <a:xfrm rot="16200000">
            <a:off x="5809574" y="3440254"/>
            <a:ext cx="579519" cy="57990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279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7D6BBA-68D7-46AF-80A9-A285B37BA0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924DA64-AB3B-4205-B94C-4B27FD09C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0244184 w 18288000"/>
              <a:gd name="connsiteY0" fmla="*/ 8746079 h 10287000"/>
              <a:gd name="connsiteX1" fmla="*/ 9974184 w 18288000"/>
              <a:gd name="connsiteY1" fmla="*/ 9016079 h 10287000"/>
              <a:gd name="connsiteX2" fmla="*/ 10244184 w 18288000"/>
              <a:gd name="connsiteY2" fmla="*/ 9286079 h 10287000"/>
              <a:gd name="connsiteX3" fmla="*/ 10616757 w 18288000"/>
              <a:gd name="connsiteY3" fmla="*/ 9286079 h 10287000"/>
              <a:gd name="connsiteX4" fmla="*/ 10886757 w 18288000"/>
              <a:gd name="connsiteY4" fmla="*/ 9016079 h 10287000"/>
              <a:gd name="connsiteX5" fmla="*/ 10616757 w 18288000"/>
              <a:gd name="connsiteY5" fmla="*/ 8746079 h 10287000"/>
              <a:gd name="connsiteX6" fmla="*/ 7916068 w 18288000"/>
              <a:gd name="connsiteY6" fmla="*/ 7111157 h 10287000"/>
              <a:gd name="connsiteX7" fmla="*/ 7646066 w 18288000"/>
              <a:gd name="connsiteY7" fmla="*/ 7381156 h 10287000"/>
              <a:gd name="connsiteX8" fmla="*/ 7916068 w 18288000"/>
              <a:gd name="connsiteY8" fmla="*/ 7651156 h 10287000"/>
              <a:gd name="connsiteX9" fmla="*/ 8288640 w 18288000"/>
              <a:gd name="connsiteY9" fmla="*/ 7651156 h 10287000"/>
              <a:gd name="connsiteX10" fmla="*/ 8558639 w 18288000"/>
              <a:gd name="connsiteY10" fmla="*/ 7381156 h 10287000"/>
              <a:gd name="connsiteX11" fmla="*/ 8288640 w 18288000"/>
              <a:gd name="connsiteY11" fmla="*/ 7111157 h 10287000"/>
              <a:gd name="connsiteX12" fmla="*/ 17857466 w 18288000"/>
              <a:gd name="connsiteY12" fmla="*/ 6599630 h 10287000"/>
              <a:gd name="connsiteX13" fmla="*/ 18288000 w 18288000"/>
              <a:gd name="connsiteY13" fmla="*/ 6599630 h 10287000"/>
              <a:gd name="connsiteX14" fmla="*/ 18288000 w 18288000"/>
              <a:gd name="connsiteY14" fmla="*/ 6601285 h 10287000"/>
              <a:gd name="connsiteX15" fmla="*/ 17856710 w 18288000"/>
              <a:gd name="connsiteY15" fmla="*/ 6601285 h 10287000"/>
              <a:gd name="connsiteX16" fmla="*/ 18166506 w 18288000"/>
              <a:gd name="connsiteY16" fmla="*/ 5474738 h 10287000"/>
              <a:gd name="connsiteX17" fmla="*/ 18288000 w 18288000"/>
              <a:gd name="connsiteY17" fmla="*/ 5474738 h 10287000"/>
              <a:gd name="connsiteX18" fmla="*/ 18288000 w 18288000"/>
              <a:gd name="connsiteY18" fmla="*/ 6059630 h 10287000"/>
              <a:gd name="connsiteX19" fmla="*/ 18046092 w 18288000"/>
              <a:gd name="connsiteY19" fmla="*/ 6059630 h 10287000"/>
              <a:gd name="connsiteX20" fmla="*/ 18152328 w 18288000"/>
              <a:gd name="connsiteY20" fmla="*/ 5588224 h 10287000"/>
              <a:gd name="connsiteX21" fmla="*/ 18219124 w 18288000"/>
              <a:gd name="connsiteY21" fmla="*/ 4929623 h 10287000"/>
              <a:gd name="connsiteX22" fmla="*/ 18288000 w 18288000"/>
              <a:gd name="connsiteY22" fmla="*/ 4929623 h 10287000"/>
              <a:gd name="connsiteX23" fmla="*/ 18288000 w 18288000"/>
              <a:gd name="connsiteY23" fmla="*/ 4934738 h 10287000"/>
              <a:gd name="connsiteX24" fmla="*/ 18218968 w 18288000"/>
              <a:gd name="connsiteY24" fmla="*/ 4934738 h 10287000"/>
              <a:gd name="connsiteX25" fmla="*/ 18217220 w 18288000"/>
              <a:gd name="connsiteY25" fmla="*/ 4384510 h 10287000"/>
              <a:gd name="connsiteX26" fmla="*/ 18288000 w 18288000"/>
              <a:gd name="connsiteY26" fmla="*/ 4384510 h 10287000"/>
              <a:gd name="connsiteX27" fmla="*/ 18288000 w 18288000"/>
              <a:gd name="connsiteY27" fmla="*/ 4389625 h 10287000"/>
              <a:gd name="connsiteX28" fmla="*/ 18217532 w 18288000"/>
              <a:gd name="connsiteY28" fmla="*/ 4389625 h 10287000"/>
              <a:gd name="connsiteX29" fmla="*/ 5999551 w 18288000"/>
              <a:gd name="connsiteY29" fmla="*/ 4361301 h 10287000"/>
              <a:gd name="connsiteX30" fmla="*/ 5729552 w 18288000"/>
              <a:gd name="connsiteY30" fmla="*/ 4631301 h 10287000"/>
              <a:gd name="connsiteX31" fmla="*/ 5999551 w 18288000"/>
              <a:gd name="connsiteY31" fmla="*/ 4901301 h 10287000"/>
              <a:gd name="connsiteX32" fmla="*/ 6228135 w 18288000"/>
              <a:gd name="connsiteY32" fmla="*/ 4901301 h 10287000"/>
              <a:gd name="connsiteX33" fmla="*/ 6498136 w 18288000"/>
              <a:gd name="connsiteY33" fmla="*/ 4631301 h 10287000"/>
              <a:gd name="connsiteX34" fmla="*/ 6228135 w 18288000"/>
              <a:gd name="connsiteY34" fmla="*/ 4361301 h 10287000"/>
              <a:gd name="connsiteX35" fmla="*/ 18163112 w 18288000"/>
              <a:gd name="connsiteY35" fmla="*/ 3839395 h 10287000"/>
              <a:gd name="connsiteX36" fmla="*/ 18288000 w 18288000"/>
              <a:gd name="connsiteY36" fmla="*/ 3839395 h 10287000"/>
              <a:gd name="connsiteX37" fmla="*/ 18288000 w 18288000"/>
              <a:gd name="connsiteY37" fmla="*/ 3844510 h 10287000"/>
              <a:gd name="connsiteX38" fmla="*/ 18163882 w 18288000"/>
              <a:gd name="connsiteY38" fmla="*/ 3844510 h 10287000"/>
              <a:gd name="connsiteX39" fmla="*/ 18057438 w 18288000"/>
              <a:gd name="connsiteY39" fmla="*/ 3294280 h 10287000"/>
              <a:gd name="connsiteX40" fmla="*/ 18288000 w 18288000"/>
              <a:gd name="connsiteY40" fmla="*/ 3294280 h 10287000"/>
              <a:gd name="connsiteX41" fmla="*/ 18288000 w 18288000"/>
              <a:gd name="connsiteY41" fmla="*/ 3299395 h 10287000"/>
              <a:gd name="connsiteX42" fmla="*/ 18058674 w 18288000"/>
              <a:gd name="connsiteY42" fmla="*/ 3299395 h 10287000"/>
              <a:gd name="connsiteX43" fmla="*/ 17899292 w 18288000"/>
              <a:gd name="connsiteY43" fmla="*/ 2749163 h 10287000"/>
              <a:gd name="connsiteX44" fmla="*/ 18288000 w 18288000"/>
              <a:gd name="connsiteY44" fmla="*/ 2749163 h 10287000"/>
              <a:gd name="connsiteX45" fmla="*/ 18288000 w 18288000"/>
              <a:gd name="connsiteY45" fmla="*/ 2754280 h 10287000"/>
              <a:gd name="connsiteX46" fmla="*/ 17901006 w 18288000"/>
              <a:gd name="connsiteY46" fmla="*/ 2754280 h 10287000"/>
              <a:gd name="connsiteX47" fmla="*/ 17686150 w 18288000"/>
              <a:gd name="connsiteY47" fmla="*/ 2204051 h 10287000"/>
              <a:gd name="connsiteX48" fmla="*/ 18288000 w 18288000"/>
              <a:gd name="connsiteY48" fmla="*/ 2204051 h 10287000"/>
              <a:gd name="connsiteX49" fmla="*/ 18288000 w 18288000"/>
              <a:gd name="connsiteY49" fmla="*/ 2209166 h 10287000"/>
              <a:gd name="connsiteX50" fmla="*/ 17688366 w 18288000"/>
              <a:gd name="connsiteY50" fmla="*/ 2209166 h 10287000"/>
              <a:gd name="connsiteX51" fmla="*/ 6720629 w 18288000"/>
              <a:gd name="connsiteY51" fmla="*/ 1635726 h 10287000"/>
              <a:gd name="connsiteX52" fmla="*/ 6450628 w 18288000"/>
              <a:gd name="connsiteY52" fmla="*/ 1905726 h 10287000"/>
              <a:gd name="connsiteX53" fmla="*/ 6720629 w 18288000"/>
              <a:gd name="connsiteY53" fmla="*/ 2175726 h 10287000"/>
              <a:gd name="connsiteX54" fmla="*/ 6949216 w 18288000"/>
              <a:gd name="connsiteY54" fmla="*/ 2175726 h 10287000"/>
              <a:gd name="connsiteX55" fmla="*/ 7219212 w 18288000"/>
              <a:gd name="connsiteY55" fmla="*/ 1905726 h 10287000"/>
              <a:gd name="connsiteX56" fmla="*/ 6949216 w 18288000"/>
              <a:gd name="connsiteY56" fmla="*/ 1635726 h 10287000"/>
              <a:gd name="connsiteX57" fmla="*/ 18288000 w 18288000"/>
              <a:gd name="connsiteY57" fmla="*/ 39423 h 10287000"/>
              <a:gd name="connsiteX58" fmla="*/ 18288000 w 18288000"/>
              <a:gd name="connsiteY58" fmla="*/ 1664051 h 10287000"/>
              <a:gd name="connsiteX59" fmla="*/ 17416408 w 18288000"/>
              <a:gd name="connsiteY59" fmla="*/ 1664051 h 10287000"/>
              <a:gd name="connsiteX60" fmla="*/ 17413652 w 18288000"/>
              <a:gd name="connsiteY60" fmla="*/ 1658936 h 10287000"/>
              <a:gd name="connsiteX61" fmla="*/ 17817372 w 18288000"/>
              <a:gd name="connsiteY61" fmla="*/ 1658936 h 10287000"/>
              <a:gd name="connsiteX62" fmla="*/ 18087372 w 18288000"/>
              <a:gd name="connsiteY62" fmla="*/ 1388936 h 10287000"/>
              <a:gd name="connsiteX63" fmla="*/ 17817372 w 18288000"/>
              <a:gd name="connsiteY63" fmla="*/ 1118936 h 10287000"/>
              <a:gd name="connsiteX64" fmla="*/ 17125628 w 18288000"/>
              <a:gd name="connsiteY64" fmla="*/ 1118936 h 10287000"/>
              <a:gd name="connsiteX65" fmla="*/ 17125628 w 18288000"/>
              <a:gd name="connsiteY65" fmla="*/ 1089147 h 10287000"/>
              <a:gd name="connsiteX66" fmla="*/ 17144716 w 18288000"/>
              <a:gd name="connsiteY66" fmla="*/ 1081652 h 10287000"/>
              <a:gd name="connsiteX67" fmla="*/ 17274712 w 18288000"/>
              <a:gd name="connsiteY67" fmla="*/ 850742 h 10287000"/>
              <a:gd name="connsiteX68" fmla="*/ 17144716 w 18288000"/>
              <a:gd name="connsiteY68" fmla="*/ 619830 h 10287000"/>
              <a:gd name="connsiteX69" fmla="*/ 17125628 w 18288000"/>
              <a:gd name="connsiteY69" fmla="*/ 610351 h 10287000"/>
              <a:gd name="connsiteX70" fmla="*/ 17125628 w 18288000"/>
              <a:gd name="connsiteY70" fmla="*/ 582035 h 10287000"/>
              <a:gd name="connsiteX71" fmla="*/ 17626964 w 18288000"/>
              <a:gd name="connsiteY71" fmla="*/ 582035 h 10287000"/>
              <a:gd name="connsiteX72" fmla="*/ 17896964 w 18288000"/>
              <a:gd name="connsiteY72" fmla="*/ 312035 h 10287000"/>
              <a:gd name="connsiteX73" fmla="*/ 17681380 w 18288000"/>
              <a:gd name="connsiteY73" fmla="*/ 47521 h 10287000"/>
              <a:gd name="connsiteX74" fmla="*/ 17639832 w 18288000"/>
              <a:gd name="connsiteY74" fmla="*/ 43333 h 10287000"/>
              <a:gd name="connsiteX75" fmla="*/ 18249218 w 18288000"/>
              <a:gd name="connsiteY75" fmla="*/ 43333 h 10287000"/>
              <a:gd name="connsiteX76" fmla="*/ 0 w 18288000"/>
              <a:gd name="connsiteY76" fmla="*/ 0 h 10287000"/>
              <a:gd name="connsiteX77" fmla="*/ 8764198 w 18288000"/>
              <a:gd name="connsiteY77" fmla="*/ 0 h 10287000"/>
              <a:gd name="connsiteX78" fmla="*/ 8774225 w 18288000"/>
              <a:gd name="connsiteY78" fmla="*/ 3113 h 10287000"/>
              <a:gd name="connsiteX79" fmla="*/ 8828639 w 18288000"/>
              <a:gd name="connsiteY79" fmla="*/ 8598 h 10287000"/>
              <a:gd name="connsiteX80" fmla="*/ 9329976 w 18288000"/>
              <a:gd name="connsiteY80" fmla="*/ 8598 h 10287000"/>
              <a:gd name="connsiteX81" fmla="*/ 9329976 w 18288000"/>
              <a:gd name="connsiteY81" fmla="*/ 36914 h 10287000"/>
              <a:gd name="connsiteX82" fmla="*/ 9310888 w 18288000"/>
              <a:gd name="connsiteY82" fmla="*/ 46393 h 10287000"/>
              <a:gd name="connsiteX83" fmla="*/ 9180892 w 18288000"/>
              <a:gd name="connsiteY83" fmla="*/ 277305 h 10287000"/>
              <a:gd name="connsiteX84" fmla="*/ 9310888 w 18288000"/>
              <a:gd name="connsiteY84" fmla="*/ 508215 h 10287000"/>
              <a:gd name="connsiteX85" fmla="*/ 9329976 w 18288000"/>
              <a:gd name="connsiteY85" fmla="*/ 515710 h 10287000"/>
              <a:gd name="connsiteX86" fmla="*/ 9329976 w 18288000"/>
              <a:gd name="connsiteY86" fmla="*/ 545499 h 10287000"/>
              <a:gd name="connsiteX87" fmla="*/ 8638232 w 18288000"/>
              <a:gd name="connsiteY87" fmla="*/ 545499 h 10287000"/>
              <a:gd name="connsiteX88" fmla="*/ 8368234 w 18288000"/>
              <a:gd name="connsiteY88" fmla="*/ 815499 h 10287000"/>
              <a:gd name="connsiteX89" fmla="*/ 8533137 w 18288000"/>
              <a:gd name="connsiteY89" fmla="*/ 1064281 h 10287000"/>
              <a:gd name="connsiteX90" fmla="*/ 8542736 w 18288000"/>
              <a:gd name="connsiteY90" fmla="*/ 1067261 h 10287000"/>
              <a:gd name="connsiteX91" fmla="*/ 8542736 w 18288000"/>
              <a:gd name="connsiteY91" fmla="*/ 1090614 h 10287000"/>
              <a:gd name="connsiteX92" fmla="*/ 7596088 w 18288000"/>
              <a:gd name="connsiteY92" fmla="*/ 1090614 h 10287000"/>
              <a:gd name="connsiteX93" fmla="*/ 7326086 w 18288000"/>
              <a:gd name="connsiteY93" fmla="*/ 1360614 h 10287000"/>
              <a:gd name="connsiteX94" fmla="*/ 7596088 w 18288000"/>
              <a:gd name="connsiteY94" fmla="*/ 1630614 h 10287000"/>
              <a:gd name="connsiteX95" fmla="*/ 8074616 w 18288000"/>
              <a:gd name="connsiteY95" fmla="*/ 1630614 h 10287000"/>
              <a:gd name="connsiteX96" fmla="*/ 8074616 w 18288000"/>
              <a:gd name="connsiteY96" fmla="*/ 1640018 h 10287000"/>
              <a:gd name="connsiteX97" fmla="*/ 8062746 w 18288000"/>
              <a:gd name="connsiteY97" fmla="*/ 1641215 h 10287000"/>
              <a:gd name="connsiteX98" fmla="*/ 7847163 w 18288000"/>
              <a:gd name="connsiteY98" fmla="*/ 1905728 h 10287000"/>
              <a:gd name="connsiteX99" fmla="*/ 8062746 w 18288000"/>
              <a:gd name="connsiteY99" fmla="*/ 2170241 h 10287000"/>
              <a:gd name="connsiteX100" fmla="*/ 8074616 w 18288000"/>
              <a:gd name="connsiteY100" fmla="*/ 2171438 h 10287000"/>
              <a:gd name="connsiteX101" fmla="*/ 8074616 w 18288000"/>
              <a:gd name="connsiteY101" fmla="*/ 2180843 h 10287000"/>
              <a:gd name="connsiteX102" fmla="*/ 7095184 w 18288000"/>
              <a:gd name="connsiteY102" fmla="*/ 2180843 h 10287000"/>
              <a:gd name="connsiteX103" fmla="*/ 6825183 w 18288000"/>
              <a:gd name="connsiteY103" fmla="*/ 2450844 h 10287000"/>
              <a:gd name="connsiteX104" fmla="*/ 6990089 w 18288000"/>
              <a:gd name="connsiteY104" fmla="*/ 2699625 h 10287000"/>
              <a:gd name="connsiteX105" fmla="*/ 7039401 w 18288000"/>
              <a:gd name="connsiteY105" fmla="*/ 2714933 h 10287000"/>
              <a:gd name="connsiteX106" fmla="*/ 7039401 w 18288000"/>
              <a:gd name="connsiteY106" fmla="*/ 2725958 h 10287000"/>
              <a:gd name="connsiteX107" fmla="*/ 6073207 w 18288000"/>
              <a:gd name="connsiteY107" fmla="*/ 2725958 h 10287000"/>
              <a:gd name="connsiteX108" fmla="*/ 5803205 w 18288000"/>
              <a:gd name="connsiteY108" fmla="*/ 2995958 h 10287000"/>
              <a:gd name="connsiteX109" fmla="*/ 6073207 w 18288000"/>
              <a:gd name="connsiteY109" fmla="*/ 3265958 h 10287000"/>
              <a:gd name="connsiteX110" fmla="*/ 7039401 w 18288000"/>
              <a:gd name="connsiteY110" fmla="*/ 3265958 h 10287000"/>
              <a:gd name="connsiteX111" fmla="*/ 7039401 w 18288000"/>
              <a:gd name="connsiteY111" fmla="*/ 3287420 h 10287000"/>
              <a:gd name="connsiteX112" fmla="*/ 7023707 w 18288000"/>
              <a:gd name="connsiteY112" fmla="*/ 3292291 h 10287000"/>
              <a:gd name="connsiteX113" fmla="*/ 6858804 w 18288000"/>
              <a:gd name="connsiteY113" fmla="*/ 3541073 h 10287000"/>
              <a:gd name="connsiteX114" fmla="*/ 7128803 w 18288000"/>
              <a:gd name="connsiteY114" fmla="*/ 3811073 h 10287000"/>
              <a:gd name="connsiteX115" fmla="*/ 7322948 w 18288000"/>
              <a:gd name="connsiteY115" fmla="*/ 3811073 h 10287000"/>
              <a:gd name="connsiteX116" fmla="*/ 7322948 w 18288000"/>
              <a:gd name="connsiteY116" fmla="*/ 3856909 h 10287000"/>
              <a:gd name="connsiteX117" fmla="*/ 7313016 w 18288000"/>
              <a:gd name="connsiteY117" fmla="*/ 3862300 h 10287000"/>
              <a:gd name="connsiteX118" fmla="*/ 7193976 w 18288000"/>
              <a:gd name="connsiteY118" fmla="*/ 4086188 h 10287000"/>
              <a:gd name="connsiteX119" fmla="*/ 7313016 w 18288000"/>
              <a:gd name="connsiteY119" fmla="*/ 4310075 h 10287000"/>
              <a:gd name="connsiteX120" fmla="*/ 7322948 w 18288000"/>
              <a:gd name="connsiteY120" fmla="*/ 4315466 h 10287000"/>
              <a:gd name="connsiteX121" fmla="*/ 7322948 w 18288000"/>
              <a:gd name="connsiteY121" fmla="*/ 4361301 h 10287000"/>
              <a:gd name="connsiteX122" fmla="*/ 6911642 w 18288000"/>
              <a:gd name="connsiteY122" fmla="*/ 4361301 h 10287000"/>
              <a:gd name="connsiteX123" fmla="*/ 6641641 w 18288000"/>
              <a:gd name="connsiteY123" fmla="*/ 4631301 h 10287000"/>
              <a:gd name="connsiteX124" fmla="*/ 6911642 w 18288000"/>
              <a:gd name="connsiteY124" fmla="*/ 4901301 h 10287000"/>
              <a:gd name="connsiteX125" fmla="*/ 7497020 w 18288000"/>
              <a:gd name="connsiteY125" fmla="*/ 4901301 h 10287000"/>
              <a:gd name="connsiteX126" fmla="*/ 7475152 w 18288000"/>
              <a:gd name="connsiteY126" fmla="*/ 4903506 h 10287000"/>
              <a:gd name="connsiteX127" fmla="*/ 7237711 w 18288000"/>
              <a:gd name="connsiteY127" fmla="*/ 5194837 h 10287000"/>
              <a:gd name="connsiteX128" fmla="*/ 7475152 w 18288000"/>
              <a:gd name="connsiteY128" fmla="*/ 5486169 h 10287000"/>
              <a:gd name="connsiteX129" fmla="*/ 7475396 w 18288000"/>
              <a:gd name="connsiteY129" fmla="*/ 5486193 h 10287000"/>
              <a:gd name="connsiteX130" fmla="*/ 7307327 w 18288000"/>
              <a:gd name="connsiteY130" fmla="*/ 5486193 h 10287000"/>
              <a:gd name="connsiteX131" fmla="*/ 7037325 w 18288000"/>
              <a:gd name="connsiteY131" fmla="*/ 5756193 h 10287000"/>
              <a:gd name="connsiteX132" fmla="*/ 7307327 w 18288000"/>
              <a:gd name="connsiteY132" fmla="*/ 6026193 h 10287000"/>
              <a:gd name="connsiteX133" fmla="*/ 7318375 w 18288000"/>
              <a:gd name="connsiteY133" fmla="*/ 6026193 h 10287000"/>
              <a:gd name="connsiteX134" fmla="*/ 7318375 w 18288000"/>
              <a:gd name="connsiteY134" fmla="*/ 6027848 h 10287000"/>
              <a:gd name="connsiteX135" fmla="*/ 6408381 w 18288000"/>
              <a:gd name="connsiteY135" fmla="*/ 6027848 h 10287000"/>
              <a:gd name="connsiteX136" fmla="*/ 6138377 w 18288000"/>
              <a:gd name="connsiteY136" fmla="*/ 6297848 h 10287000"/>
              <a:gd name="connsiteX137" fmla="*/ 6408381 w 18288000"/>
              <a:gd name="connsiteY137" fmla="*/ 6567848 h 10287000"/>
              <a:gd name="connsiteX138" fmla="*/ 8870297 w 18288000"/>
              <a:gd name="connsiteY138" fmla="*/ 6567848 h 10287000"/>
              <a:gd name="connsiteX139" fmla="*/ 8871286 w 18288000"/>
              <a:gd name="connsiteY139" fmla="*/ 6569502 h 10287000"/>
              <a:gd name="connsiteX140" fmla="*/ 8638232 w 18288000"/>
              <a:gd name="connsiteY140" fmla="*/ 6569502 h 10287000"/>
              <a:gd name="connsiteX141" fmla="*/ 8368234 w 18288000"/>
              <a:gd name="connsiteY141" fmla="*/ 6839502 h 10287000"/>
              <a:gd name="connsiteX142" fmla="*/ 8638232 w 18288000"/>
              <a:gd name="connsiteY142" fmla="*/ 7109502 h 10287000"/>
              <a:gd name="connsiteX143" fmla="*/ 9244996 w 18288000"/>
              <a:gd name="connsiteY143" fmla="*/ 7109502 h 10287000"/>
              <a:gd name="connsiteX144" fmla="*/ 9246258 w 18288000"/>
              <a:gd name="connsiteY144" fmla="*/ 7111157 h 10287000"/>
              <a:gd name="connsiteX145" fmla="*/ 9012182 w 18288000"/>
              <a:gd name="connsiteY145" fmla="*/ 7111157 h 10287000"/>
              <a:gd name="connsiteX146" fmla="*/ 8742182 w 18288000"/>
              <a:gd name="connsiteY146" fmla="*/ 7381156 h 10287000"/>
              <a:gd name="connsiteX147" fmla="*/ 9012182 w 18288000"/>
              <a:gd name="connsiteY147" fmla="*/ 7651156 h 10287000"/>
              <a:gd name="connsiteX148" fmla="*/ 9787950 w 18288000"/>
              <a:gd name="connsiteY148" fmla="*/ 7651156 h 10287000"/>
              <a:gd name="connsiteX149" fmla="*/ 9789989 w 18288000"/>
              <a:gd name="connsiteY149" fmla="*/ 7652811 h 10287000"/>
              <a:gd name="connsiteX150" fmla="*/ 9369905 w 18288000"/>
              <a:gd name="connsiteY150" fmla="*/ 7652811 h 10287000"/>
              <a:gd name="connsiteX151" fmla="*/ 9099905 w 18288000"/>
              <a:gd name="connsiteY151" fmla="*/ 7922811 h 10287000"/>
              <a:gd name="connsiteX152" fmla="*/ 9369905 w 18288000"/>
              <a:gd name="connsiteY152" fmla="*/ 8192811 h 10287000"/>
              <a:gd name="connsiteX153" fmla="*/ 10001360 w 18288000"/>
              <a:gd name="connsiteY153" fmla="*/ 8192811 h 10287000"/>
              <a:gd name="connsiteX154" fmla="*/ 9929062 w 18288000"/>
              <a:gd name="connsiteY154" fmla="*/ 8207408 h 10287000"/>
              <a:gd name="connsiteX155" fmla="*/ 9764158 w 18288000"/>
              <a:gd name="connsiteY155" fmla="*/ 8456190 h 10287000"/>
              <a:gd name="connsiteX156" fmla="*/ 10034158 w 18288000"/>
              <a:gd name="connsiteY156" fmla="*/ 8726190 h 10287000"/>
              <a:gd name="connsiteX157" fmla="*/ 10800374 w 18288000"/>
              <a:gd name="connsiteY157" fmla="*/ 8726190 h 10287000"/>
              <a:gd name="connsiteX158" fmla="*/ 10804019 w 18288000"/>
              <a:gd name="connsiteY158" fmla="*/ 8728169 h 10287000"/>
              <a:gd name="connsiteX159" fmla="*/ 10909116 w 18288000"/>
              <a:gd name="connsiteY159" fmla="*/ 8749387 h 10287000"/>
              <a:gd name="connsiteX160" fmla="*/ 11573053 w 18288000"/>
              <a:gd name="connsiteY160" fmla="*/ 8749387 h 10287000"/>
              <a:gd name="connsiteX161" fmla="*/ 11526544 w 18288000"/>
              <a:gd name="connsiteY161" fmla="*/ 8777605 h 10287000"/>
              <a:gd name="connsiteX162" fmla="*/ 11502236 w 18288000"/>
              <a:gd name="connsiteY162" fmla="*/ 8804357 h 10287000"/>
              <a:gd name="connsiteX163" fmla="*/ 11499689 w 18288000"/>
              <a:gd name="connsiteY163" fmla="*/ 8805739 h 10287000"/>
              <a:gd name="connsiteX164" fmla="*/ 11380649 w 18288000"/>
              <a:gd name="connsiteY164" fmla="*/ 9029627 h 10287000"/>
              <a:gd name="connsiteX165" fmla="*/ 11650649 w 18288000"/>
              <a:gd name="connsiteY165" fmla="*/ 9299627 h 10287000"/>
              <a:gd name="connsiteX166" fmla="*/ 12043679 w 18288000"/>
              <a:gd name="connsiteY166" fmla="*/ 9299627 h 10287000"/>
              <a:gd name="connsiteX167" fmla="*/ 11989305 w 18288000"/>
              <a:gd name="connsiteY167" fmla="*/ 9310605 h 10287000"/>
              <a:gd name="connsiteX168" fmla="*/ 11824401 w 18288000"/>
              <a:gd name="connsiteY168" fmla="*/ 9559387 h 10287000"/>
              <a:gd name="connsiteX169" fmla="*/ 12039987 w 18288000"/>
              <a:gd name="connsiteY169" fmla="*/ 9823901 h 10287000"/>
              <a:gd name="connsiteX170" fmla="*/ 12080875 w 18288000"/>
              <a:gd name="connsiteY170" fmla="*/ 9828023 h 10287000"/>
              <a:gd name="connsiteX171" fmla="*/ 14770840 w 18288000"/>
              <a:gd name="connsiteY171" fmla="*/ 9828023 h 10287000"/>
              <a:gd name="connsiteX172" fmla="*/ 14811729 w 18288000"/>
              <a:gd name="connsiteY172" fmla="*/ 9823901 h 10287000"/>
              <a:gd name="connsiteX173" fmla="*/ 15027315 w 18288000"/>
              <a:gd name="connsiteY173" fmla="*/ 9559387 h 10287000"/>
              <a:gd name="connsiteX174" fmla="*/ 14862411 w 18288000"/>
              <a:gd name="connsiteY174" fmla="*/ 9310605 h 10287000"/>
              <a:gd name="connsiteX175" fmla="*/ 14808034 w 18288000"/>
              <a:gd name="connsiteY175" fmla="*/ 9299627 h 10287000"/>
              <a:gd name="connsiteX176" fmla="*/ 16421446 w 18288000"/>
              <a:gd name="connsiteY176" fmla="*/ 9299627 h 10287000"/>
              <a:gd name="connsiteX177" fmla="*/ 16691446 w 18288000"/>
              <a:gd name="connsiteY177" fmla="*/ 9029627 h 10287000"/>
              <a:gd name="connsiteX178" fmla="*/ 16526542 w 18288000"/>
              <a:gd name="connsiteY178" fmla="*/ 8780845 h 10287000"/>
              <a:gd name="connsiteX179" fmla="*/ 16454244 w 18288000"/>
              <a:gd name="connsiteY179" fmla="*/ 8766248 h 10287000"/>
              <a:gd name="connsiteX180" fmla="*/ 17085700 w 18288000"/>
              <a:gd name="connsiteY180" fmla="*/ 8766248 h 10287000"/>
              <a:gd name="connsiteX181" fmla="*/ 17355700 w 18288000"/>
              <a:gd name="connsiteY181" fmla="*/ 8496248 h 10287000"/>
              <a:gd name="connsiteX182" fmla="*/ 17085700 w 18288000"/>
              <a:gd name="connsiteY182" fmla="*/ 8226248 h 10287000"/>
              <a:gd name="connsiteX183" fmla="*/ 16665615 w 18288000"/>
              <a:gd name="connsiteY183" fmla="*/ 8226248 h 10287000"/>
              <a:gd name="connsiteX184" fmla="*/ 16667654 w 18288000"/>
              <a:gd name="connsiteY184" fmla="*/ 8224593 h 10287000"/>
              <a:gd name="connsiteX185" fmla="*/ 17443422 w 18288000"/>
              <a:gd name="connsiteY185" fmla="*/ 8224593 h 10287000"/>
              <a:gd name="connsiteX186" fmla="*/ 17713422 w 18288000"/>
              <a:gd name="connsiteY186" fmla="*/ 7954593 h 10287000"/>
              <a:gd name="connsiteX187" fmla="*/ 17443422 w 18288000"/>
              <a:gd name="connsiteY187" fmla="*/ 7684594 h 10287000"/>
              <a:gd name="connsiteX188" fmla="*/ 17209346 w 18288000"/>
              <a:gd name="connsiteY188" fmla="*/ 7684594 h 10287000"/>
              <a:gd name="connsiteX189" fmla="*/ 17210608 w 18288000"/>
              <a:gd name="connsiteY189" fmla="*/ 7682939 h 10287000"/>
              <a:gd name="connsiteX190" fmla="*/ 17817372 w 18288000"/>
              <a:gd name="connsiteY190" fmla="*/ 7682939 h 10287000"/>
              <a:gd name="connsiteX191" fmla="*/ 18087372 w 18288000"/>
              <a:gd name="connsiteY191" fmla="*/ 7412939 h 10287000"/>
              <a:gd name="connsiteX192" fmla="*/ 17817372 w 18288000"/>
              <a:gd name="connsiteY192" fmla="*/ 7142939 h 10287000"/>
              <a:gd name="connsiteX193" fmla="*/ 17584318 w 18288000"/>
              <a:gd name="connsiteY193" fmla="*/ 7142939 h 10287000"/>
              <a:gd name="connsiteX194" fmla="*/ 17585308 w 18288000"/>
              <a:gd name="connsiteY194" fmla="*/ 7141285 h 10287000"/>
              <a:gd name="connsiteX195" fmla="*/ 18288000 w 18288000"/>
              <a:gd name="connsiteY195" fmla="*/ 7141285 h 10287000"/>
              <a:gd name="connsiteX196" fmla="*/ 18288000 w 18288000"/>
              <a:gd name="connsiteY196" fmla="*/ 7684594 h 10287000"/>
              <a:gd name="connsiteX197" fmla="*/ 18166964 w 18288000"/>
              <a:gd name="connsiteY197" fmla="*/ 7684594 h 10287000"/>
              <a:gd name="connsiteX198" fmla="*/ 17896964 w 18288000"/>
              <a:gd name="connsiteY198" fmla="*/ 7954593 h 10287000"/>
              <a:gd name="connsiteX199" fmla="*/ 18166964 w 18288000"/>
              <a:gd name="connsiteY199" fmla="*/ 8224593 h 10287000"/>
              <a:gd name="connsiteX200" fmla="*/ 18288000 w 18288000"/>
              <a:gd name="connsiteY200" fmla="*/ 8224593 h 10287000"/>
              <a:gd name="connsiteX201" fmla="*/ 18288000 w 18288000"/>
              <a:gd name="connsiteY201" fmla="*/ 10287000 h 10287000"/>
              <a:gd name="connsiteX202" fmla="*/ 0 w 18288000"/>
              <a:gd name="connsiteY202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18288000" h="10287000">
                <a:moveTo>
                  <a:pt x="10244184" y="8746079"/>
                </a:moveTo>
                <a:cubicBezTo>
                  <a:pt x="10095066" y="8746079"/>
                  <a:pt x="9974184" y="8866963"/>
                  <a:pt x="9974184" y="9016079"/>
                </a:cubicBezTo>
                <a:cubicBezTo>
                  <a:pt x="9974184" y="9165195"/>
                  <a:pt x="10095066" y="9286079"/>
                  <a:pt x="10244184" y="9286079"/>
                </a:cubicBezTo>
                <a:lnTo>
                  <a:pt x="10616757" y="9286079"/>
                </a:lnTo>
                <a:cubicBezTo>
                  <a:pt x="10765875" y="9286079"/>
                  <a:pt x="10886757" y="9165195"/>
                  <a:pt x="10886757" y="9016079"/>
                </a:cubicBezTo>
                <a:cubicBezTo>
                  <a:pt x="10886757" y="8866963"/>
                  <a:pt x="10765875" y="8746079"/>
                  <a:pt x="10616757" y="8746079"/>
                </a:cubicBezTo>
                <a:close/>
                <a:moveTo>
                  <a:pt x="7916068" y="7111157"/>
                </a:moveTo>
                <a:cubicBezTo>
                  <a:pt x="7766950" y="7111157"/>
                  <a:pt x="7646066" y="7232040"/>
                  <a:pt x="7646066" y="7381156"/>
                </a:cubicBezTo>
                <a:cubicBezTo>
                  <a:pt x="7646066" y="7530273"/>
                  <a:pt x="7766950" y="7651156"/>
                  <a:pt x="7916068" y="7651156"/>
                </a:cubicBezTo>
                <a:lnTo>
                  <a:pt x="8288640" y="7651156"/>
                </a:lnTo>
                <a:cubicBezTo>
                  <a:pt x="8437756" y="7651156"/>
                  <a:pt x="8558639" y="7530273"/>
                  <a:pt x="8558639" y="7381156"/>
                </a:cubicBezTo>
                <a:cubicBezTo>
                  <a:pt x="8558639" y="7232040"/>
                  <a:pt x="8437756" y="7111157"/>
                  <a:pt x="8288640" y="7111157"/>
                </a:cubicBezTo>
                <a:close/>
                <a:moveTo>
                  <a:pt x="17857466" y="6599630"/>
                </a:moveTo>
                <a:lnTo>
                  <a:pt x="18288000" y="6599630"/>
                </a:lnTo>
                <a:lnTo>
                  <a:pt x="18288000" y="6601285"/>
                </a:lnTo>
                <a:lnTo>
                  <a:pt x="17856710" y="6601285"/>
                </a:lnTo>
                <a:close/>
                <a:moveTo>
                  <a:pt x="18166506" y="5474738"/>
                </a:moveTo>
                <a:lnTo>
                  <a:pt x="18288000" y="5474738"/>
                </a:lnTo>
                <a:lnTo>
                  <a:pt x="18288000" y="6059630"/>
                </a:lnTo>
                <a:lnTo>
                  <a:pt x="18046092" y="6059630"/>
                </a:lnTo>
                <a:lnTo>
                  <a:pt x="18152328" y="5588224"/>
                </a:lnTo>
                <a:close/>
                <a:moveTo>
                  <a:pt x="18219124" y="4929623"/>
                </a:moveTo>
                <a:lnTo>
                  <a:pt x="18288000" y="4929623"/>
                </a:lnTo>
                <a:lnTo>
                  <a:pt x="18288000" y="4934738"/>
                </a:lnTo>
                <a:lnTo>
                  <a:pt x="18218968" y="4934738"/>
                </a:lnTo>
                <a:close/>
                <a:moveTo>
                  <a:pt x="18217220" y="4384510"/>
                </a:moveTo>
                <a:lnTo>
                  <a:pt x="18288000" y="4384510"/>
                </a:lnTo>
                <a:lnTo>
                  <a:pt x="18288000" y="4389625"/>
                </a:lnTo>
                <a:lnTo>
                  <a:pt x="18217532" y="4389625"/>
                </a:lnTo>
                <a:close/>
                <a:moveTo>
                  <a:pt x="5999551" y="4361301"/>
                </a:moveTo>
                <a:cubicBezTo>
                  <a:pt x="5850435" y="4361301"/>
                  <a:pt x="5729552" y="4482185"/>
                  <a:pt x="5729552" y="4631301"/>
                </a:cubicBezTo>
                <a:cubicBezTo>
                  <a:pt x="5729552" y="4780418"/>
                  <a:pt x="5850435" y="4901301"/>
                  <a:pt x="5999551" y="4901301"/>
                </a:cubicBezTo>
                <a:lnTo>
                  <a:pt x="6228135" y="4901301"/>
                </a:lnTo>
                <a:cubicBezTo>
                  <a:pt x="6377253" y="4901301"/>
                  <a:pt x="6498136" y="4780418"/>
                  <a:pt x="6498136" y="4631301"/>
                </a:cubicBezTo>
                <a:cubicBezTo>
                  <a:pt x="6498136" y="4482185"/>
                  <a:pt x="6377253" y="4361301"/>
                  <a:pt x="6228135" y="4361301"/>
                </a:cubicBezTo>
                <a:close/>
                <a:moveTo>
                  <a:pt x="18163112" y="3839395"/>
                </a:moveTo>
                <a:lnTo>
                  <a:pt x="18288000" y="3839395"/>
                </a:lnTo>
                <a:lnTo>
                  <a:pt x="18288000" y="3844510"/>
                </a:lnTo>
                <a:lnTo>
                  <a:pt x="18163882" y="3844510"/>
                </a:lnTo>
                <a:close/>
                <a:moveTo>
                  <a:pt x="18057438" y="3294280"/>
                </a:moveTo>
                <a:lnTo>
                  <a:pt x="18288000" y="3294280"/>
                </a:lnTo>
                <a:lnTo>
                  <a:pt x="18288000" y="3299395"/>
                </a:lnTo>
                <a:lnTo>
                  <a:pt x="18058674" y="3299395"/>
                </a:lnTo>
                <a:close/>
                <a:moveTo>
                  <a:pt x="17899292" y="2749163"/>
                </a:moveTo>
                <a:lnTo>
                  <a:pt x="18288000" y="2749163"/>
                </a:lnTo>
                <a:lnTo>
                  <a:pt x="18288000" y="2754280"/>
                </a:lnTo>
                <a:lnTo>
                  <a:pt x="17901006" y="2754280"/>
                </a:lnTo>
                <a:close/>
                <a:moveTo>
                  <a:pt x="17686150" y="2204051"/>
                </a:moveTo>
                <a:lnTo>
                  <a:pt x="18288000" y="2204051"/>
                </a:lnTo>
                <a:lnTo>
                  <a:pt x="18288000" y="2209166"/>
                </a:lnTo>
                <a:lnTo>
                  <a:pt x="17688366" y="2209166"/>
                </a:lnTo>
                <a:close/>
                <a:moveTo>
                  <a:pt x="6720629" y="1635726"/>
                </a:moveTo>
                <a:cubicBezTo>
                  <a:pt x="6571511" y="1635726"/>
                  <a:pt x="6450628" y="1756610"/>
                  <a:pt x="6450628" y="1905726"/>
                </a:cubicBezTo>
                <a:cubicBezTo>
                  <a:pt x="6450628" y="2054843"/>
                  <a:pt x="6571511" y="2175726"/>
                  <a:pt x="6720629" y="2175726"/>
                </a:cubicBezTo>
                <a:lnTo>
                  <a:pt x="6949216" y="2175726"/>
                </a:lnTo>
                <a:cubicBezTo>
                  <a:pt x="7098331" y="2175726"/>
                  <a:pt x="7219212" y="2054843"/>
                  <a:pt x="7219212" y="1905726"/>
                </a:cubicBezTo>
                <a:cubicBezTo>
                  <a:pt x="7219212" y="1756610"/>
                  <a:pt x="7098331" y="1635726"/>
                  <a:pt x="6949216" y="1635726"/>
                </a:cubicBezTo>
                <a:close/>
                <a:moveTo>
                  <a:pt x="18288000" y="39423"/>
                </a:moveTo>
                <a:lnTo>
                  <a:pt x="18288000" y="1664051"/>
                </a:lnTo>
                <a:lnTo>
                  <a:pt x="17416408" y="1664051"/>
                </a:lnTo>
                <a:lnTo>
                  <a:pt x="17413652" y="1658936"/>
                </a:lnTo>
                <a:lnTo>
                  <a:pt x="17817372" y="1658936"/>
                </a:lnTo>
                <a:cubicBezTo>
                  <a:pt x="17966488" y="1658936"/>
                  <a:pt x="18087372" y="1538053"/>
                  <a:pt x="18087372" y="1388936"/>
                </a:cubicBezTo>
                <a:cubicBezTo>
                  <a:pt x="18087372" y="1239820"/>
                  <a:pt x="17966488" y="1118936"/>
                  <a:pt x="17817372" y="1118936"/>
                </a:cubicBezTo>
                <a:lnTo>
                  <a:pt x="17125628" y="1118936"/>
                </a:lnTo>
                <a:lnTo>
                  <a:pt x="17125628" y="1089147"/>
                </a:lnTo>
                <a:lnTo>
                  <a:pt x="17144716" y="1081652"/>
                </a:lnTo>
                <a:cubicBezTo>
                  <a:pt x="17222652" y="1034297"/>
                  <a:pt x="17274712" y="948599"/>
                  <a:pt x="17274712" y="850742"/>
                </a:cubicBezTo>
                <a:cubicBezTo>
                  <a:pt x="17274712" y="752884"/>
                  <a:pt x="17222652" y="667185"/>
                  <a:pt x="17144716" y="619830"/>
                </a:cubicBezTo>
                <a:lnTo>
                  <a:pt x="17125628" y="610351"/>
                </a:lnTo>
                <a:lnTo>
                  <a:pt x="17125628" y="582035"/>
                </a:lnTo>
                <a:lnTo>
                  <a:pt x="17626964" y="582035"/>
                </a:lnTo>
                <a:cubicBezTo>
                  <a:pt x="17776082" y="582035"/>
                  <a:pt x="17896964" y="461152"/>
                  <a:pt x="17896964" y="312035"/>
                </a:cubicBezTo>
                <a:cubicBezTo>
                  <a:pt x="17896964" y="181558"/>
                  <a:pt x="17804414" y="72697"/>
                  <a:pt x="17681380" y="47521"/>
                </a:cubicBezTo>
                <a:lnTo>
                  <a:pt x="17639832" y="43333"/>
                </a:lnTo>
                <a:lnTo>
                  <a:pt x="18249218" y="43333"/>
                </a:lnTo>
                <a:close/>
                <a:moveTo>
                  <a:pt x="0" y="0"/>
                </a:moveTo>
                <a:lnTo>
                  <a:pt x="8764198" y="0"/>
                </a:lnTo>
                <a:lnTo>
                  <a:pt x="8774225" y="3113"/>
                </a:lnTo>
                <a:cubicBezTo>
                  <a:pt x="8791801" y="6709"/>
                  <a:pt x="8810000" y="8598"/>
                  <a:pt x="8828639" y="8598"/>
                </a:cubicBezTo>
                <a:lnTo>
                  <a:pt x="9329976" y="8598"/>
                </a:lnTo>
                <a:lnTo>
                  <a:pt x="9329976" y="36914"/>
                </a:lnTo>
                <a:lnTo>
                  <a:pt x="9310888" y="46393"/>
                </a:lnTo>
                <a:cubicBezTo>
                  <a:pt x="9232952" y="93749"/>
                  <a:pt x="9180892" y="179447"/>
                  <a:pt x="9180892" y="277305"/>
                </a:cubicBezTo>
                <a:cubicBezTo>
                  <a:pt x="9180892" y="375162"/>
                  <a:pt x="9232952" y="460860"/>
                  <a:pt x="9310888" y="508215"/>
                </a:cubicBezTo>
                <a:lnTo>
                  <a:pt x="9329976" y="515710"/>
                </a:lnTo>
                <a:lnTo>
                  <a:pt x="9329976" y="545499"/>
                </a:lnTo>
                <a:lnTo>
                  <a:pt x="8638232" y="545499"/>
                </a:lnTo>
                <a:cubicBezTo>
                  <a:pt x="8489116" y="545499"/>
                  <a:pt x="8368234" y="666383"/>
                  <a:pt x="8368234" y="815499"/>
                </a:cubicBezTo>
                <a:cubicBezTo>
                  <a:pt x="8368234" y="927337"/>
                  <a:pt x="8436230" y="1023293"/>
                  <a:pt x="8533137" y="1064281"/>
                </a:cubicBezTo>
                <a:lnTo>
                  <a:pt x="8542736" y="1067261"/>
                </a:lnTo>
                <a:lnTo>
                  <a:pt x="8542736" y="1090614"/>
                </a:lnTo>
                <a:lnTo>
                  <a:pt x="7596088" y="1090614"/>
                </a:lnTo>
                <a:cubicBezTo>
                  <a:pt x="7446970" y="1090614"/>
                  <a:pt x="7326086" y="1211498"/>
                  <a:pt x="7326086" y="1360614"/>
                </a:cubicBezTo>
                <a:cubicBezTo>
                  <a:pt x="7326086" y="1509731"/>
                  <a:pt x="7446970" y="1630614"/>
                  <a:pt x="7596088" y="1630614"/>
                </a:cubicBezTo>
                <a:lnTo>
                  <a:pt x="8074616" y="1630614"/>
                </a:lnTo>
                <a:lnTo>
                  <a:pt x="8074616" y="1640018"/>
                </a:lnTo>
                <a:lnTo>
                  <a:pt x="8062746" y="1641215"/>
                </a:lnTo>
                <a:cubicBezTo>
                  <a:pt x="7939714" y="1666391"/>
                  <a:pt x="7847163" y="1775253"/>
                  <a:pt x="7847163" y="1905728"/>
                </a:cubicBezTo>
                <a:cubicBezTo>
                  <a:pt x="7847163" y="2036206"/>
                  <a:pt x="7939714" y="2145065"/>
                  <a:pt x="8062746" y="2170241"/>
                </a:cubicBezTo>
                <a:lnTo>
                  <a:pt x="8074616" y="2171438"/>
                </a:lnTo>
                <a:lnTo>
                  <a:pt x="8074616" y="2180843"/>
                </a:lnTo>
                <a:lnTo>
                  <a:pt x="7095184" y="2180843"/>
                </a:lnTo>
                <a:cubicBezTo>
                  <a:pt x="6946069" y="2180843"/>
                  <a:pt x="6825183" y="2301726"/>
                  <a:pt x="6825183" y="2450844"/>
                </a:cubicBezTo>
                <a:cubicBezTo>
                  <a:pt x="6825183" y="2562681"/>
                  <a:pt x="6893182" y="2658637"/>
                  <a:pt x="6990089" y="2699625"/>
                </a:cubicBezTo>
                <a:lnTo>
                  <a:pt x="7039401" y="2714933"/>
                </a:lnTo>
                <a:lnTo>
                  <a:pt x="7039401" y="2725958"/>
                </a:lnTo>
                <a:lnTo>
                  <a:pt x="6073207" y="2725958"/>
                </a:lnTo>
                <a:cubicBezTo>
                  <a:pt x="5924094" y="2725958"/>
                  <a:pt x="5803205" y="2846841"/>
                  <a:pt x="5803205" y="2995958"/>
                </a:cubicBezTo>
                <a:cubicBezTo>
                  <a:pt x="5803205" y="3145074"/>
                  <a:pt x="5924094" y="3265958"/>
                  <a:pt x="6073207" y="3265958"/>
                </a:cubicBezTo>
                <a:lnTo>
                  <a:pt x="7039401" y="3265958"/>
                </a:lnTo>
                <a:lnTo>
                  <a:pt x="7039401" y="3287420"/>
                </a:lnTo>
                <a:lnTo>
                  <a:pt x="7023707" y="3292291"/>
                </a:lnTo>
                <a:cubicBezTo>
                  <a:pt x="6926801" y="3333279"/>
                  <a:pt x="6858804" y="3429236"/>
                  <a:pt x="6858804" y="3541073"/>
                </a:cubicBezTo>
                <a:cubicBezTo>
                  <a:pt x="6858804" y="3690189"/>
                  <a:pt x="6979687" y="3811073"/>
                  <a:pt x="7128803" y="3811073"/>
                </a:cubicBezTo>
                <a:lnTo>
                  <a:pt x="7322948" y="3811073"/>
                </a:lnTo>
                <a:lnTo>
                  <a:pt x="7322948" y="3856909"/>
                </a:lnTo>
                <a:lnTo>
                  <a:pt x="7313016" y="3862300"/>
                </a:lnTo>
                <a:cubicBezTo>
                  <a:pt x="7241197" y="3910820"/>
                  <a:pt x="7193976" y="3992990"/>
                  <a:pt x="7193976" y="4086188"/>
                </a:cubicBezTo>
                <a:cubicBezTo>
                  <a:pt x="7193976" y="4179385"/>
                  <a:pt x="7241197" y="4261554"/>
                  <a:pt x="7313016" y="4310075"/>
                </a:cubicBezTo>
                <a:lnTo>
                  <a:pt x="7322948" y="4315466"/>
                </a:lnTo>
                <a:lnTo>
                  <a:pt x="7322948" y="4361301"/>
                </a:lnTo>
                <a:lnTo>
                  <a:pt x="6911642" y="4361301"/>
                </a:lnTo>
                <a:cubicBezTo>
                  <a:pt x="6762524" y="4361301"/>
                  <a:pt x="6641641" y="4482185"/>
                  <a:pt x="6641641" y="4631301"/>
                </a:cubicBezTo>
                <a:cubicBezTo>
                  <a:pt x="6641641" y="4780418"/>
                  <a:pt x="6762524" y="4901301"/>
                  <a:pt x="6911642" y="4901301"/>
                </a:cubicBezTo>
                <a:lnTo>
                  <a:pt x="7497020" y="4901301"/>
                </a:lnTo>
                <a:lnTo>
                  <a:pt x="7475152" y="4903506"/>
                </a:lnTo>
                <a:cubicBezTo>
                  <a:pt x="7339644" y="4931235"/>
                  <a:pt x="7237711" y="5051132"/>
                  <a:pt x="7237711" y="5194837"/>
                </a:cubicBezTo>
                <a:cubicBezTo>
                  <a:pt x="7237711" y="5338543"/>
                  <a:pt x="7339644" y="5458440"/>
                  <a:pt x="7475152" y="5486169"/>
                </a:cubicBezTo>
                <a:lnTo>
                  <a:pt x="7475396" y="5486193"/>
                </a:lnTo>
                <a:lnTo>
                  <a:pt x="7307327" y="5486193"/>
                </a:lnTo>
                <a:cubicBezTo>
                  <a:pt x="7158208" y="5486193"/>
                  <a:pt x="7037325" y="5607077"/>
                  <a:pt x="7037325" y="5756193"/>
                </a:cubicBezTo>
                <a:cubicBezTo>
                  <a:pt x="7037325" y="5905310"/>
                  <a:pt x="7158208" y="6026193"/>
                  <a:pt x="7307327" y="6026193"/>
                </a:cubicBezTo>
                <a:lnTo>
                  <a:pt x="7318375" y="6026193"/>
                </a:lnTo>
                <a:lnTo>
                  <a:pt x="7318375" y="6027848"/>
                </a:lnTo>
                <a:lnTo>
                  <a:pt x="6408381" y="6027848"/>
                </a:lnTo>
                <a:cubicBezTo>
                  <a:pt x="6259266" y="6027848"/>
                  <a:pt x="6138377" y="6148731"/>
                  <a:pt x="6138377" y="6297848"/>
                </a:cubicBezTo>
                <a:cubicBezTo>
                  <a:pt x="6138377" y="6446964"/>
                  <a:pt x="6259266" y="6567848"/>
                  <a:pt x="6408381" y="6567848"/>
                </a:cubicBezTo>
                <a:lnTo>
                  <a:pt x="8870297" y="6567848"/>
                </a:lnTo>
                <a:lnTo>
                  <a:pt x="8871286" y="6569502"/>
                </a:lnTo>
                <a:lnTo>
                  <a:pt x="8638232" y="6569502"/>
                </a:lnTo>
                <a:cubicBezTo>
                  <a:pt x="8489116" y="6569502"/>
                  <a:pt x="8368234" y="6690386"/>
                  <a:pt x="8368234" y="6839502"/>
                </a:cubicBezTo>
                <a:cubicBezTo>
                  <a:pt x="8368234" y="6988619"/>
                  <a:pt x="8489116" y="7109502"/>
                  <a:pt x="8638232" y="7109502"/>
                </a:cubicBezTo>
                <a:lnTo>
                  <a:pt x="9244996" y="7109502"/>
                </a:lnTo>
                <a:lnTo>
                  <a:pt x="9246258" y="7111157"/>
                </a:lnTo>
                <a:lnTo>
                  <a:pt x="9012182" y="7111157"/>
                </a:lnTo>
                <a:cubicBezTo>
                  <a:pt x="8863066" y="7111157"/>
                  <a:pt x="8742182" y="7232040"/>
                  <a:pt x="8742182" y="7381156"/>
                </a:cubicBezTo>
                <a:cubicBezTo>
                  <a:pt x="8742182" y="7530273"/>
                  <a:pt x="8863066" y="7651156"/>
                  <a:pt x="9012182" y="7651156"/>
                </a:cubicBezTo>
                <a:lnTo>
                  <a:pt x="9787950" y="7651156"/>
                </a:lnTo>
                <a:lnTo>
                  <a:pt x="9789989" y="7652811"/>
                </a:lnTo>
                <a:lnTo>
                  <a:pt x="9369905" y="7652811"/>
                </a:lnTo>
                <a:cubicBezTo>
                  <a:pt x="9220788" y="7652811"/>
                  <a:pt x="9099905" y="7773694"/>
                  <a:pt x="9099905" y="7922811"/>
                </a:cubicBezTo>
                <a:cubicBezTo>
                  <a:pt x="9099905" y="8071928"/>
                  <a:pt x="9220788" y="8192811"/>
                  <a:pt x="9369905" y="8192811"/>
                </a:cubicBezTo>
                <a:lnTo>
                  <a:pt x="10001360" y="8192811"/>
                </a:lnTo>
                <a:lnTo>
                  <a:pt x="9929062" y="8207408"/>
                </a:lnTo>
                <a:cubicBezTo>
                  <a:pt x="9832156" y="8248396"/>
                  <a:pt x="9764158" y="8344353"/>
                  <a:pt x="9764158" y="8456190"/>
                </a:cubicBezTo>
                <a:cubicBezTo>
                  <a:pt x="9764158" y="8605306"/>
                  <a:pt x="9885041" y="8726190"/>
                  <a:pt x="10034158" y="8726190"/>
                </a:cubicBezTo>
                <a:lnTo>
                  <a:pt x="10800374" y="8726190"/>
                </a:lnTo>
                <a:lnTo>
                  <a:pt x="10804019" y="8728169"/>
                </a:lnTo>
                <a:cubicBezTo>
                  <a:pt x="10836322" y="8741832"/>
                  <a:pt x="10871836" y="8749387"/>
                  <a:pt x="10909116" y="8749387"/>
                </a:cubicBezTo>
                <a:lnTo>
                  <a:pt x="11573053" y="8749387"/>
                </a:lnTo>
                <a:lnTo>
                  <a:pt x="11526544" y="8777605"/>
                </a:lnTo>
                <a:lnTo>
                  <a:pt x="11502236" y="8804357"/>
                </a:lnTo>
                <a:lnTo>
                  <a:pt x="11499689" y="8805739"/>
                </a:lnTo>
                <a:cubicBezTo>
                  <a:pt x="11427869" y="8854260"/>
                  <a:pt x="11380649" y="8936430"/>
                  <a:pt x="11380649" y="9029627"/>
                </a:cubicBezTo>
                <a:cubicBezTo>
                  <a:pt x="11380649" y="9178743"/>
                  <a:pt x="11501532" y="9299627"/>
                  <a:pt x="11650649" y="9299627"/>
                </a:cubicBezTo>
                <a:lnTo>
                  <a:pt x="12043679" y="9299627"/>
                </a:lnTo>
                <a:lnTo>
                  <a:pt x="11989305" y="9310605"/>
                </a:lnTo>
                <a:cubicBezTo>
                  <a:pt x="11892397" y="9351593"/>
                  <a:pt x="11824401" y="9447549"/>
                  <a:pt x="11824401" y="9559387"/>
                </a:cubicBezTo>
                <a:cubicBezTo>
                  <a:pt x="11824401" y="9689864"/>
                  <a:pt x="11916953" y="9798725"/>
                  <a:pt x="12039987" y="9823901"/>
                </a:cubicBezTo>
                <a:lnTo>
                  <a:pt x="12080875" y="9828023"/>
                </a:lnTo>
                <a:lnTo>
                  <a:pt x="14770840" y="9828023"/>
                </a:lnTo>
                <a:lnTo>
                  <a:pt x="14811729" y="9823901"/>
                </a:lnTo>
                <a:cubicBezTo>
                  <a:pt x="14934764" y="9798725"/>
                  <a:pt x="15027315" y="9689864"/>
                  <a:pt x="15027315" y="9559387"/>
                </a:cubicBezTo>
                <a:cubicBezTo>
                  <a:pt x="15027315" y="9447549"/>
                  <a:pt x="14959318" y="9351593"/>
                  <a:pt x="14862411" y="9310605"/>
                </a:cubicBezTo>
                <a:lnTo>
                  <a:pt x="14808034" y="9299627"/>
                </a:lnTo>
                <a:lnTo>
                  <a:pt x="16421446" y="9299627"/>
                </a:lnTo>
                <a:cubicBezTo>
                  <a:pt x="16570563" y="9299627"/>
                  <a:pt x="16691446" y="9178743"/>
                  <a:pt x="16691446" y="9029627"/>
                </a:cubicBezTo>
                <a:cubicBezTo>
                  <a:pt x="16691446" y="8917790"/>
                  <a:pt x="16623448" y="8821833"/>
                  <a:pt x="16526542" y="8780845"/>
                </a:cubicBezTo>
                <a:lnTo>
                  <a:pt x="16454244" y="8766248"/>
                </a:lnTo>
                <a:lnTo>
                  <a:pt x="17085700" y="8766248"/>
                </a:lnTo>
                <a:cubicBezTo>
                  <a:pt x="17234816" y="8766248"/>
                  <a:pt x="17355700" y="8645365"/>
                  <a:pt x="17355700" y="8496248"/>
                </a:cubicBezTo>
                <a:cubicBezTo>
                  <a:pt x="17355700" y="8347131"/>
                  <a:pt x="17234816" y="8226248"/>
                  <a:pt x="17085700" y="8226248"/>
                </a:cubicBezTo>
                <a:lnTo>
                  <a:pt x="16665615" y="8226248"/>
                </a:lnTo>
                <a:lnTo>
                  <a:pt x="16667654" y="8224593"/>
                </a:lnTo>
                <a:lnTo>
                  <a:pt x="17443422" y="8224593"/>
                </a:lnTo>
                <a:cubicBezTo>
                  <a:pt x="17592538" y="8224593"/>
                  <a:pt x="17713422" y="8103710"/>
                  <a:pt x="17713422" y="7954593"/>
                </a:cubicBezTo>
                <a:cubicBezTo>
                  <a:pt x="17713422" y="7805477"/>
                  <a:pt x="17592538" y="7684594"/>
                  <a:pt x="17443422" y="7684594"/>
                </a:cubicBezTo>
                <a:lnTo>
                  <a:pt x="17209346" y="7684594"/>
                </a:lnTo>
                <a:lnTo>
                  <a:pt x="17210608" y="7682939"/>
                </a:lnTo>
                <a:lnTo>
                  <a:pt x="17817372" y="7682939"/>
                </a:lnTo>
                <a:cubicBezTo>
                  <a:pt x="17966488" y="7682939"/>
                  <a:pt x="18087372" y="7562056"/>
                  <a:pt x="18087372" y="7412939"/>
                </a:cubicBezTo>
                <a:cubicBezTo>
                  <a:pt x="18087372" y="7263823"/>
                  <a:pt x="17966488" y="7142939"/>
                  <a:pt x="17817372" y="7142939"/>
                </a:cubicBezTo>
                <a:lnTo>
                  <a:pt x="17584318" y="7142939"/>
                </a:lnTo>
                <a:lnTo>
                  <a:pt x="17585308" y="7141285"/>
                </a:lnTo>
                <a:lnTo>
                  <a:pt x="18288000" y="7141285"/>
                </a:lnTo>
                <a:lnTo>
                  <a:pt x="18288000" y="7684594"/>
                </a:lnTo>
                <a:lnTo>
                  <a:pt x="18166964" y="7684594"/>
                </a:lnTo>
                <a:cubicBezTo>
                  <a:pt x="18017848" y="7684594"/>
                  <a:pt x="17896964" y="7805477"/>
                  <a:pt x="17896964" y="7954593"/>
                </a:cubicBezTo>
                <a:cubicBezTo>
                  <a:pt x="17896964" y="8103710"/>
                  <a:pt x="18017848" y="8224593"/>
                  <a:pt x="18166964" y="8224593"/>
                </a:cubicBezTo>
                <a:lnTo>
                  <a:pt x="18288000" y="8224593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83F311-1D3F-445A-9E0A-2B202C0C3AE9}"/>
              </a:ext>
            </a:extLst>
          </p:cNvPr>
          <p:cNvSpPr txBox="1"/>
          <p:nvPr/>
        </p:nvSpPr>
        <p:spPr>
          <a:xfrm>
            <a:off x="1910514" y="821774"/>
            <a:ext cx="223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31FC54-7860-4285-ABBE-D8F0DB472417}"/>
              </a:ext>
            </a:extLst>
          </p:cNvPr>
          <p:cNvSpPr txBox="1"/>
          <p:nvPr/>
        </p:nvSpPr>
        <p:spPr>
          <a:xfrm>
            <a:off x="746416" y="883330"/>
            <a:ext cx="1017921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80K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3EE148-3059-48F2-8766-43E1F41F5C42}"/>
              </a:ext>
            </a:extLst>
          </p:cNvPr>
          <p:cNvSpPr txBox="1"/>
          <p:nvPr/>
        </p:nvSpPr>
        <p:spPr>
          <a:xfrm>
            <a:off x="746417" y="5326807"/>
            <a:ext cx="4201255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6" name="그룹 40">
            <a:extLst>
              <a:ext uri="{FF2B5EF4-FFF2-40B4-BE49-F238E27FC236}">
                <a16:creationId xmlns:a16="http://schemas.microsoft.com/office/drawing/2014/main" id="{ECE7333D-F3AB-4CFD-B800-3D9711F4D434}"/>
              </a:ext>
            </a:extLst>
          </p:cNvPr>
          <p:cNvGrpSpPr/>
          <p:nvPr/>
        </p:nvGrpSpPr>
        <p:grpSpPr>
          <a:xfrm>
            <a:off x="746416" y="2899409"/>
            <a:ext cx="2415238" cy="1485906"/>
            <a:chOff x="6975883" y="3736778"/>
            <a:chExt cx="4594794" cy="148590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7D741D-253B-47A8-98DB-4765F950F536}"/>
                </a:ext>
              </a:extLst>
            </p:cNvPr>
            <p:cNvSpPr txBox="1"/>
            <p:nvPr/>
          </p:nvSpPr>
          <p:spPr>
            <a:xfrm>
              <a:off x="6975883" y="4207021"/>
              <a:ext cx="4594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574C850-A39E-4B89-AB60-1D6E7407CEC1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67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F0065-2D44-476E-BF0C-CBB304A162C1}"/>
              </a:ext>
            </a:extLst>
          </p:cNvPr>
          <p:cNvGrpSpPr/>
          <p:nvPr/>
        </p:nvGrpSpPr>
        <p:grpSpPr>
          <a:xfrm>
            <a:off x="9959106" y="1571132"/>
            <a:ext cx="1207911" cy="1207911"/>
            <a:chOff x="1259632" y="1927684"/>
            <a:chExt cx="2005372" cy="20053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AFB316-C9D7-4FAA-95FE-8060A01E776B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6CFEED7-51A5-499D-9F92-2D1722953066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48D793-06F6-49A5-AA05-6900ACB7D080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808DF8-B4E3-43E0-ABBF-7AE65C003B0E}"/>
              </a:ext>
            </a:extLst>
          </p:cNvPr>
          <p:cNvGrpSpPr/>
          <p:nvPr/>
        </p:nvGrpSpPr>
        <p:grpSpPr>
          <a:xfrm>
            <a:off x="7726468" y="2053234"/>
            <a:ext cx="3497537" cy="3983639"/>
            <a:chOff x="5710368" y="1700808"/>
            <a:chExt cx="2528707" cy="4176464"/>
          </a:xfrm>
        </p:grpSpPr>
        <p:sp>
          <p:nvSpPr>
            <p:cNvPr id="11" name="Up Arrow 3">
              <a:extLst>
                <a:ext uri="{FF2B5EF4-FFF2-40B4-BE49-F238E27FC236}">
                  <a16:creationId xmlns:a16="http://schemas.microsoft.com/office/drawing/2014/main" id="{846E3308-1227-42F0-8615-87D6DB0D661D}"/>
                </a:ext>
              </a:extLst>
            </p:cNvPr>
            <p:cNvSpPr/>
            <p:nvPr/>
          </p:nvSpPr>
          <p:spPr>
            <a:xfrm>
              <a:off x="6870923" y="1700808"/>
              <a:ext cx="1368152" cy="2035274"/>
            </a:xfrm>
            <a:prstGeom prst="upArrow">
              <a:avLst/>
            </a:prstGeom>
            <a:gradFill flip="none" rotWithShape="1">
              <a:gsLst>
                <a:gs pos="99000">
                  <a:schemeClr val="accent4"/>
                </a:gs>
                <a:gs pos="0">
                  <a:schemeClr val="accent4">
                    <a:lumMod val="86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Flowchart: Data 6">
              <a:extLst>
                <a:ext uri="{FF2B5EF4-FFF2-40B4-BE49-F238E27FC236}">
                  <a16:creationId xmlns:a16="http://schemas.microsoft.com/office/drawing/2014/main" id="{D7D28EAC-1166-4BD2-82CA-7EF427E63146}"/>
                </a:ext>
              </a:extLst>
            </p:cNvPr>
            <p:cNvSpPr/>
            <p:nvPr/>
          </p:nvSpPr>
          <p:spPr>
            <a:xfrm flipH="1">
              <a:off x="6592296" y="3500344"/>
              <a:ext cx="1030423" cy="15466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  <a:gd name="connsiteX0" fmla="*/ 0 w 9830"/>
                <a:gd name="connsiteY0" fmla="*/ 8685 h 9420"/>
                <a:gd name="connsiteX1" fmla="*/ 3898 w 9830"/>
                <a:gd name="connsiteY1" fmla="*/ 580 h 9420"/>
                <a:gd name="connsiteX2" fmla="*/ 9830 w 9830"/>
                <a:gd name="connsiteY2" fmla="*/ 0 h 9420"/>
                <a:gd name="connsiteX3" fmla="*/ 6661 w 9830"/>
                <a:gd name="connsiteY3" fmla="*/ 9420 h 9420"/>
                <a:gd name="connsiteX4" fmla="*/ 0 w 9830"/>
                <a:gd name="connsiteY4" fmla="*/ 8685 h 9420"/>
                <a:gd name="connsiteX0" fmla="*/ 0 w 10000"/>
                <a:gd name="connsiteY0" fmla="*/ 9220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220 h 10000"/>
                <a:gd name="connsiteX0" fmla="*/ 0 w 10000"/>
                <a:gd name="connsiteY0" fmla="*/ 9499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  <a:gd name="connsiteX0" fmla="*/ 0 w 10000"/>
                <a:gd name="connsiteY0" fmla="*/ 9499 h 10000"/>
                <a:gd name="connsiteX1" fmla="*/ 4601 w 10000"/>
                <a:gd name="connsiteY1" fmla="*/ 58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9499"/>
                  </a:moveTo>
                  <a:lnTo>
                    <a:pt x="4601" y="58"/>
                  </a:lnTo>
                  <a:lnTo>
                    <a:pt x="10000" y="0"/>
                  </a:lnTo>
                  <a:lnTo>
                    <a:pt x="6776" y="10000"/>
                  </a:lnTo>
                  <a:cubicBezTo>
                    <a:pt x="4517" y="9740"/>
                    <a:pt x="2403" y="9480"/>
                    <a:pt x="0" y="9499"/>
                  </a:cubicBezTo>
                  <a:close/>
                </a:path>
              </a:pathLst>
            </a:custGeom>
            <a:gradFill>
              <a:gsLst>
                <a:gs pos="99000">
                  <a:schemeClr val="accent4">
                    <a:lumMod val="48000"/>
                  </a:schemeClr>
                </a:gs>
                <a:gs pos="0">
                  <a:schemeClr val="accent4">
                    <a:lumMod val="9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EA0E56-E3E0-40AF-B652-92A41FF53E76}"/>
                </a:ext>
              </a:extLst>
            </p:cNvPr>
            <p:cNvSpPr/>
            <p:nvPr/>
          </p:nvSpPr>
          <p:spPr>
            <a:xfrm>
              <a:off x="6372200" y="342900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73000"/>
                  </a:schemeClr>
                </a:gs>
                <a:gs pos="0">
                  <a:schemeClr val="accent4">
                    <a:lumMod val="94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Flowchart: Data 6">
              <a:extLst>
                <a:ext uri="{FF2B5EF4-FFF2-40B4-BE49-F238E27FC236}">
                  <a16:creationId xmlns:a16="http://schemas.microsoft.com/office/drawing/2014/main" id="{ACC24D87-9F74-4C23-8546-CF7A6EB93527}"/>
                </a:ext>
              </a:extLst>
            </p:cNvPr>
            <p:cNvSpPr/>
            <p:nvPr/>
          </p:nvSpPr>
          <p:spPr>
            <a:xfrm flipH="1">
              <a:off x="5916298" y="4572715"/>
              <a:ext cx="954624" cy="16418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4068" y="580"/>
                  </a:lnTo>
                  <a:lnTo>
                    <a:pt x="10000" y="0"/>
                  </a:lnTo>
                  <a:lnTo>
                    <a:pt x="6831" y="942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99000">
                  <a:schemeClr val="accent4">
                    <a:lumMod val="17000"/>
                  </a:schemeClr>
                </a:gs>
                <a:gs pos="0">
                  <a:schemeClr val="accent4">
                    <a:lumMod val="78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F10B8E-F981-4D58-B99F-780915BB8A7D}"/>
                </a:ext>
              </a:extLst>
            </p:cNvPr>
            <p:cNvSpPr/>
            <p:nvPr/>
          </p:nvSpPr>
          <p:spPr>
            <a:xfrm>
              <a:off x="5710368" y="450912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62000"/>
                  </a:schemeClr>
                </a:gs>
                <a:gs pos="44000">
                  <a:schemeClr val="accent4">
                    <a:lumMod val="8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9E7E77-EED8-4D23-9D6B-123D70480A6E}"/>
              </a:ext>
            </a:extLst>
          </p:cNvPr>
          <p:cNvCxnSpPr>
            <a:cxnSpLocks/>
          </p:cNvCxnSpPr>
          <p:nvPr/>
        </p:nvCxnSpPr>
        <p:spPr>
          <a:xfrm flipV="1">
            <a:off x="3682380" y="3081624"/>
            <a:ext cx="5112000" cy="9524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2D7958-7E1C-49FC-83A8-12B473BA726A}"/>
              </a:ext>
            </a:extLst>
          </p:cNvPr>
          <p:cNvGrpSpPr/>
          <p:nvPr/>
        </p:nvGrpSpPr>
        <p:grpSpPr>
          <a:xfrm>
            <a:off x="3773846" y="2227353"/>
            <a:ext cx="4660036" cy="853045"/>
            <a:chOff x="6372201" y="2011203"/>
            <a:chExt cx="2736305" cy="8530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88599C-FEFB-4D31-9D9A-5827A1F3DBD4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5321F-C1E3-45BB-A66F-FF513EA1E712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B5D324A-7838-4B03-9577-D2AEE08BE6E8}"/>
              </a:ext>
            </a:extLst>
          </p:cNvPr>
          <p:cNvSpPr/>
          <p:nvPr/>
        </p:nvSpPr>
        <p:spPr>
          <a:xfrm>
            <a:off x="2818285" y="2236876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DA67A2-92CC-4C9A-A2AD-47E44C2B3215}"/>
              </a:ext>
            </a:extLst>
          </p:cNvPr>
          <p:cNvCxnSpPr>
            <a:cxnSpLocks/>
          </p:cNvCxnSpPr>
          <p:nvPr/>
        </p:nvCxnSpPr>
        <p:spPr>
          <a:xfrm flipV="1">
            <a:off x="2695370" y="4390152"/>
            <a:ext cx="5112000" cy="9524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BA7A9C-E740-408A-B971-AAF04487F578}"/>
              </a:ext>
            </a:extLst>
          </p:cNvPr>
          <p:cNvGrpSpPr/>
          <p:nvPr/>
        </p:nvGrpSpPr>
        <p:grpSpPr>
          <a:xfrm>
            <a:off x="2856040" y="3535879"/>
            <a:ext cx="4660036" cy="853045"/>
            <a:chOff x="6372201" y="2011203"/>
            <a:chExt cx="2736305" cy="85304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059B91-ED46-4E1C-AC92-B9F73A5EEC62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EC23FC-3A32-4563-A580-B9992FE8C5AE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A58A2B4-BB60-4109-A1AF-8C26EF3ED9A5}"/>
              </a:ext>
            </a:extLst>
          </p:cNvPr>
          <p:cNvSpPr/>
          <p:nvPr/>
        </p:nvSpPr>
        <p:spPr>
          <a:xfrm>
            <a:off x="1901585" y="3545404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D814C0-B88C-44B9-AF80-DD521D48B028}"/>
              </a:ext>
            </a:extLst>
          </p:cNvPr>
          <p:cNvCxnSpPr>
            <a:cxnSpLocks/>
          </p:cNvCxnSpPr>
          <p:nvPr/>
        </p:nvCxnSpPr>
        <p:spPr>
          <a:xfrm flipV="1">
            <a:off x="1778671" y="5698679"/>
            <a:ext cx="5112000" cy="9524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DCDCA5-BF51-43C5-82DF-CC9EB47099A4}"/>
              </a:ext>
            </a:extLst>
          </p:cNvPr>
          <p:cNvGrpSpPr/>
          <p:nvPr/>
        </p:nvGrpSpPr>
        <p:grpSpPr>
          <a:xfrm>
            <a:off x="1938233" y="4844407"/>
            <a:ext cx="4660036" cy="853045"/>
            <a:chOff x="6372201" y="2011203"/>
            <a:chExt cx="2736305" cy="8530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4E8A2E-21E3-45B0-B8AE-C15CC48070C0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E9C9A0-8429-4121-B26A-09A1CF802D2C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84B5AE1-D9C4-427F-BDA8-E5D4710E7C10}"/>
              </a:ext>
            </a:extLst>
          </p:cNvPr>
          <p:cNvSpPr/>
          <p:nvPr/>
        </p:nvSpPr>
        <p:spPr>
          <a:xfrm>
            <a:off x="990856" y="4853931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362A1CBF-F128-4DFA-9E64-641A88A432FC}"/>
              </a:ext>
            </a:extLst>
          </p:cNvPr>
          <p:cNvSpPr/>
          <p:nvPr/>
        </p:nvSpPr>
        <p:spPr>
          <a:xfrm flipH="1">
            <a:off x="2122372" y="382513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4685FDE6-10E7-4F32-8E25-5BFEE141BEB7}"/>
              </a:ext>
            </a:extLst>
          </p:cNvPr>
          <p:cNvSpPr/>
          <p:nvPr/>
        </p:nvSpPr>
        <p:spPr>
          <a:xfrm>
            <a:off x="3080536" y="2504350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F872FE3D-59C3-4CEF-B5E6-FE0D35D88EA3}"/>
              </a:ext>
            </a:extLst>
          </p:cNvPr>
          <p:cNvSpPr/>
          <p:nvPr/>
        </p:nvSpPr>
        <p:spPr>
          <a:xfrm>
            <a:off x="1209331" y="51528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Freeform 57">
            <a:extLst>
              <a:ext uri="{FF2B5EF4-FFF2-40B4-BE49-F238E27FC236}">
                <a16:creationId xmlns:a16="http://schemas.microsoft.com/office/drawing/2014/main" id="{7DA24A4A-A9A7-41F8-A87C-7F427D6E6FB8}"/>
              </a:ext>
            </a:extLst>
          </p:cNvPr>
          <p:cNvSpPr/>
          <p:nvPr/>
        </p:nvSpPr>
        <p:spPr>
          <a:xfrm rot="21060000">
            <a:off x="7113243" y="5253840"/>
            <a:ext cx="4436851" cy="662258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7403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7C2356D9-94E8-4D14-B943-0C443CB0EC5A}"/>
              </a:ext>
            </a:extLst>
          </p:cNvPr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61DCA0-B82B-485A-88E7-7A6F7ADBD292}"/>
              </a:ext>
            </a:extLst>
          </p:cNvPr>
          <p:cNvSpPr/>
          <p:nvPr/>
        </p:nvSpPr>
        <p:spPr>
          <a:xfrm>
            <a:off x="4138258" y="478971"/>
            <a:ext cx="7204194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E9B25-BA90-43E5-8120-E69B87831683}"/>
              </a:ext>
            </a:extLst>
          </p:cNvPr>
          <p:cNvSpPr txBox="1"/>
          <p:nvPr/>
        </p:nvSpPr>
        <p:spPr>
          <a:xfrm>
            <a:off x="423921" y="2266307"/>
            <a:ext cx="2328112" cy="120032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7C537-6DC8-4068-9CB2-51D167870CF2}"/>
              </a:ext>
            </a:extLst>
          </p:cNvPr>
          <p:cNvSpPr txBox="1"/>
          <p:nvPr/>
        </p:nvSpPr>
        <p:spPr>
          <a:xfrm>
            <a:off x="371808" y="393498"/>
            <a:ext cx="3067418" cy="1477328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4F0AF91-C50F-4339-BAB3-8BA56FEB7F21}"/>
              </a:ext>
            </a:extLst>
          </p:cNvPr>
          <p:cNvSpPr/>
          <p:nvPr/>
        </p:nvSpPr>
        <p:spPr>
          <a:xfrm>
            <a:off x="4138258" y="2007541"/>
            <a:ext cx="7204194" cy="132104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0832E8-3C61-4DF4-80EF-EB85286F795C}"/>
              </a:ext>
            </a:extLst>
          </p:cNvPr>
          <p:cNvSpPr/>
          <p:nvPr/>
        </p:nvSpPr>
        <p:spPr>
          <a:xfrm>
            <a:off x="4138258" y="3536111"/>
            <a:ext cx="7204194" cy="132104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78A99D-33F9-472B-A1B7-8926C68CA86E}"/>
              </a:ext>
            </a:extLst>
          </p:cNvPr>
          <p:cNvSpPr/>
          <p:nvPr/>
        </p:nvSpPr>
        <p:spPr>
          <a:xfrm>
            <a:off x="4138258" y="5064681"/>
            <a:ext cx="7204194" cy="132104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7" name="그룹 6">
            <a:extLst>
              <a:ext uri="{FF2B5EF4-FFF2-40B4-BE49-F238E27FC236}">
                <a16:creationId xmlns:a16="http://schemas.microsoft.com/office/drawing/2014/main" id="{C27E0BB9-407C-4DB0-BDE8-94C4AB78B580}"/>
              </a:ext>
            </a:extLst>
          </p:cNvPr>
          <p:cNvGrpSpPr/>
          <p:nvPr/>
        </p:nvGrpSpPr>
        <p:grpSpPr>
          <a:xfrm>
            <a:off x="5735186" y="645638"/>
            <a:ext cx="5266798" cy="1004839"/>
            <a:chOff x="5735185" y="674821"/>
            <a:chExt cx="5266798" cy="10048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363BD94-9E50-4549-973A-2530BBD686EA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7DFCD36-2B3A-4739-B087-04EAF4C99187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B8555C1A-41EA-4A4F-9940-B452F8E8BA0F}"/>
              </a:ext>
            </a:extLst>
          </p:cNvPr>
          <p:cNvSpPr/>
          <p:nvPr/>
        </p:nvSpPr>
        <p:spPr>
          <a:xfrm>
            <a:off x="4582594" y="747150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1" name="그룹 5">
            <a:extLst>
              <a:ext uri="{FF2B5EF4-FFF2-40B4-BE49-F238E27FC236}">
                <a16:creationId xmlns:a16="http://schemas.microsoft.com/office/drawing/2014/main" id="{698C082D-755B-4CE8-9CFE-D0328EEBB70F}"/>
              </a:ext>
            </a:extLst>
          </p:cNvPr>
          <p:cNvGrpSpPr/>
          <p:nvPr/>
        </p:nvGrpSpPr>
        <p:grpSpPr>
          <a:xfrm>
            <a:off x="5735186" y="2174522"/>
            <a:ext cx="5266798" cy="1004840"/>
            <a:chOff x="5735185" y="2193979"/>
            <a:chExt cx="5266798" cy="100484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7FF8B93-1F78-4CB1-A7FD-9567BF334D6A}"/>
                </a:ext>
              </a:extLst>
            </p:cNvPr>
            <p:cNvSpPr txBox="1"/>
            <p:nvPr/>
          </p:nvSpPr>
          <p:spPr>
            <a:xfrm>
              <a:off x="5735185" y="2193979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7640EEF-D974-4B7D-9C2F-9CE6976B1916}"/>
                </a:ext>
              </a:extLst>
            </p:cNvPr>
            <p:cNvSpPr txBox="1"/>
            <p:nvPr/>
          </p:nvSpPr>
          <p:spPr>
            <a:xfrm>
              <a:off x="5735185" y="2552488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5E05F719-AF7E-4BD0-9892-AB976FE4A2E3}"/>
              </a:ext>
            </a:extLst>
          </p:cNvPr>
          <p:cNvSpPr/>
          <p:nvPr/>
        </p:nvSpPr>
        <p:spPr>
          <a:xfrm>
            <a:off x="4582594" y="226630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5" name="그룹 4">
            <a:extLst>
              <a:ext uri="{FF2B5EF4-FFF2-40B4-BE49-F238E27FC236}">
                <a16:creationId xmlns:a16="http://schemas.microsoft.com/office/drawing/2014/main" id="{7EDBDAE2-B8FE-4003-A83C-FB71EBFC8E3F}"/>
              </a:ext>
            </a:extLst>
          </p:cNvPr>
          <p:cNvGrpSpPr/>
          <p:nvPr/>
        </p:nvGrpSpPr>
        <p:grpSpPr>
          <a:xfrm>
            <a:off x="5735186" y="3703406"/>
            <a:ext cx="5266798" cy="1004840"/>
            <a:chOff x="5735185" y="3713135"/>
            <a:chExt cx="5266798" cy="100484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0E2732-9B9B-424E-86B0-B9301BE02F73}"/>
                </a:ext>
              </a:extLst>
            </p:cNvPr>
            <p:cNvSpPr txBox="1"/>
            <p:nvPr/>
          </p:nvSpPr>
          <p:spPr>
            <a:xfrm>
              <a:off x="5735185" y="3713135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8178DD3-F449-4D88-8411-815C8BE4732B}"/>
                </a:ext>
              </a:extLst>
            </p:cNvPr>
            <p:cNvSpPr txBox="1"/>
            <p:nvPr/>
          </p:nvSpPr>
          <p:spPr>
            <a:xfrm>
              <a:off x="5735185" y="4071644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8A278FE7-09E8-4845-92CE-65950B312CD7}"/>
              </a:ext>
            </a:extLst>
          </p:cNvPr>
          <p:cNvSpPr/>
          <p:nvPr/>
        </p:nvSpPr>
        <p:spPr>
          <a:xfrm>
            <a:off x="4582594" y="3785462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9" name="그룹 1">
            <a:extLst>
              <a:ext uri="{FF2B5EF4-FFF2-40B4-BE49-F238E27FC236}">
                <a16:creationId xmlns:a16="http://schemas.microsoft.com/office/drawing/2014/main" id="{87ACC7CA-D2A2-4895-97FA-25EC62A0630D}"/>
              </a:ext>
            </a:extLst>
          </p:cNvPr>
          <p:cNvGrpSpPr/>
          <p:nvPr/>
        </p:nvGrpSpPr>
        <p:grpSpPr>
          <a:xfrm>
            <a:off x="5735186" y="5232292"/>
            <a:ext cx="5266798" cy="1004840"/>
            <a:chOff x="5735185" y="5232291"/>
            <a:chExt cx="5266798" cy="100484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4D3DE90-D238-4506-BE20-A8804EE2411D}"/>
                </a:ext>
              </a:extLst>
            </p:cNvPr>
            <p:cNvSpPr txBox="1"/>
            <p:nvPr/>
          </p:nvSpPr>
          <p:spPr>
            <a:xfrm>
              <a:off x="5735185" y="5232291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50023C5-965C-4846-B5FE-74BDF0952721}"/>
                </a:ext>
              </a:extLst>
            </p:cNvPr>
            <p:cNvSpPr txBox="1"/>
            <p:nvPr/>
          </p:nvSpPr>
          <p:spPr>
            <a:xfrm>
              <a:off x="5735187" y="5590800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B74DB7E1-A48A-494B-AECB-05A670BA3036}"/>
              </a:ext>
            </a:extLst>
          </p:cNvPr>
          <p:cNvSpPr/>
          <p:nvPr/>
        </p:nvSpPr>
        <p:spPr>
          <a:xfrm>
            <a:off x="4582594" y="530461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Rectangle 9">
            <a:extLst>
              <a:ext uri="{FF2B5EF4-FFF2-40B4-BE49-F238E27FC236}">
                <a16:creationId xmlns:a16="http://schemas.microsoft.com/office/drawing/2014/main" id="{1F2CBF9C-E5CF-46C2-90FA-1F294CA4EC70}"/>
              </a:ext>
            </a:extLst>
          </p:cNvPr>
          <p:cNvSpPr/>
          <p:nvPr/>
        </p:nvSpPr>
        <p:spPr>
          <a:xfrm>
            <a:off x="4826058" y="552898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4" name="Rounded Rectangle 5">
            <a:extLst>
              <a:ext uri="{FF2B5EF4-FFF2-40B4-BE49-F238E27FC236}">
                <a16:creationId xmlns:a16="http://schemas.microsoft.com/office/drawing/2014/main" id="{28AE4F60-5F1C-4F5E-9670-B7F68F7C5BCC}"/>
              </a:ext>
            </a:extLst>
          </p:cNvPr>
          <p:cNvSpPr/>
          <p:nvPr/>
        </p:nvSpPr>
        <p:spPr>
          <a:xfrm flipH="1">
            <a:off x="4763839" y="4018903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5" name="Round Same Side Corner Rectangle 11">
            <a:extLst>
              <a:ext uri="{FF2B5EF4-FFF2-40B4-BE49-F238E27FC236}">
                <a16:creationId xmlns:a16="http://schemas.microsoft.com/office/drawing/2014/main" id="{9E3EAD40-EBCA-442D-B5CE-2781F77BF358}"/>
              </a:ext>
            </a:extLst>
          </p:cNvPr>
          <p:cNvSpPr>
            <a:spLocks noChangeAspect="1"/>
          </p:cNvSpPr>
          <p:nvPr/>
        </p:nvSpPr>
        <p:spPr>
          <a:xfrm rot="9900000">
            <a:off x="4830289" y="248341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6" name="Rounded Rectangle 27">
            <a:extLst>
              <a:ext uri="{FF2B5EF4-FFF2-40B4-BE49-F238E27FC236}">
                <a16:creationId xmlns:a16="http://schemas.microsoft.com/office/drawing/2014/main" id="{8C352E97-5C14-405E-97EF-EA34B2335019}"/>
              </a:ext>
            </a:extLst>
          </p:cNvPr>
          <p:cNvSpPr/>
          <p:nvPr/>
        </p:nvSpPr>
        <p:spPr>
          <a:xfrm>
            <a:off x="4793511" y="1004146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7" name="L-Shape 96">
            <a:extLst>
              <a:ext uri="{FF2B5EF4-FFF2-40B4-BE49-F238E27FC236}">
                <a16:creationId xmlns:a16="http://schemas.microsoft.com/office/drawing/2014/main" id="{6793735E-A97B-48D8-A0B3-9E3A40151459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18399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6865CE-F335-4B81-A5F1-075A491F59B0}"/>
              </a:ext>
            </a:extLst>
          </p:cNvPr>
          <p:cNvSpPr/>
          <p:nvPr/>
        </p:nvSpPr>
        <p:spPr>
          <a:xfrm>
            <a:off x="5960446" y="2229267"/>
            <a:ext cx="797474" cy="79819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948F31-48B5-447A-90EF-1103F1BFC52C}"/>
              </a:ext>
            </a:extLst>
          </p:cNvPr>
          <p:cNvSpPr/>
          <p:nvPr/>
        </p:nvSpPr>
        <p:spPr>
          <a:xfrm>
            <a:off x="6757920" y="4630147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75B25-13E6-4BD4-AD64-67DDB68AD971}"/>
              </a:ext>
            </a:extLst>
          </p:cNvPr>
          <p:cNvSpPr/>
          <p:nvPr/>
        </p:nvSpPr>
        <p:spPr>
          <a:xfrm>
            <a:off x="7553854" y="3036515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6CEA-219C-494B-B57C-6B728C226DBF}"/>
              </a:ext>
            </a:extLst>
          </p:cNvPr>
          <p:cNvSpPr/>
          <p:nvPr/>
        </p:nvSpPr>
        <p:spPr>
          <a:xfrm>
            <a:off x="10746826" y="635635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D349-0E78-4365-84FF-6168DCC001B0}"/>
              </a:ext>
            </a:extLst>
          </p:cNvPr>
          <p:cNvSpPr/>
          <p:nvPr/>
        </p:nvSpPr>
        <p:spPr>
          <a:xfrm>
            <a:off x="9148802" y="4624709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C1B7C-EBEF-4BF9-B395-70ABCD83376E}"/>
              </a:ext>
            </a:extLst>
          </p:cNvPr>
          <p:cNvSpPr/>
          <p:nvPr/>
        </p:nvSpPr>
        <p:spPr>
          <a:xfrm>
            <a:off x="5955830" y="2250131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52D5DD-0F7B-4936-AB3B-80486B9F36E8}"/>
              </a:ext>
            </a:extLst>
          </p:cNvPr>
          <p:cNvSpPr/>
          <p:nvPr/>
        </p:nvSpPr>
        <p:spPr>
          <a:xfrm>
            <a:off x="8351328" y="3843763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DCD5E4D-3E4F-42EC-BB6F-1FB36C855F5E}"/>
              </a:ext>
            </a:extLst>
          </p:cNvPr>
          <p:cNvSpPr txBox="1">
            <a:spLocks/>
          </p:cNvSpPr>
          <p:nvPr/>
        </p:nvSpPr>
        <p:spPr>
          <a:xfrm>
            <a:off x="846765" y="635634"/>
            <a:ext cx="3096344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24D8F5-EB2D-4DC5-BA57-85BB37A0ED26}"/>
              </a:ext>
            </a:extLst>
          </p:cNvPr>
          <p:cNvSpPr txBox="1"/>
          <p:nvPr/>
        </p:nvSpPr>
        <p:spPr>
          <a:xfrm>
            <a:off x="846765" y="4468040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직사각형 117">
            <a:extLst>
              <a:ext uri="{FF2B5EF4-FFF2-40B4-BE49-F238E27FC236}">
                <a16:creationId xmlns:a16="http://schemas.microsoft.com/office/drawing/2014/main" id="{6A41FB24-FD3D-4E89-89B3-A592DBDB819A}"/>
              </a:ext>
            </a:extLst>
          </p:cNvPr>
          <p:cNvSpPr/>
          <p:nvPr/>
        </p:nvSpPr>
        <p:spPr>
          <a:xfrm>
            <a:off x="4367036" y="1432562"/>
            <a:ext cx="797474" cy="798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직사각형 118">
            <a:extLst>
              <a:ext uri="{FF2B5EF4-FFF2-40B4-BE49-F238E27FC236}">
                <a16:creationId xmlns:a16="http://schemas.microsoft.com/office/drawing/2014/main" id="{C3DFD94A-5B5A-4579-8EB3-39626A38760C}"/>
              </a:ext>
            </a:extLst>
          </p:cNvPr>
          <p:cNvSpPr/>
          <p:nvPr/>
        </p:nvSpPr>
        <p:spPr>
          <a:xfrm>
            <a:off x="4367036" y="3826513"/>
            <a:ext cx="797474" cy="798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직사각형 119">
            <a:extLst>
              <a:ext uri="{FF2B5EF4-FFF2-40B4-BE49-F238E27FC236}">
                <a16:creationId xmlns:a16="http://schemas.microsoft.com/office/drawing/2014/main" id="{CBC36B82-7EAD-43AB-ACB7-87E939E12576}"/>
              </a:ext>
            </a:extLst>
          </p:cNvPr>
          <p:cNvSpPr/>
          <p:nvPr/>
        </p:nvSpPr>
        <p:spPr>
          <a:xfrm>
            <a:off x="5164510" y="4627245"/>
            <a:ext cx="797474" cy="798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F759C0-11F9-4DF4-A802-33AB1C417E12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3DCFF5F-49F6-49E5-B27D-15539D2BB336}"/>
              </a:ext>
            </a:extLst>
          </p:cNvPr>
          <p:cNvSpPr/>
          <p:nvPr/>
        </p:nvSpPr>
        <p:spPr>
          <a:xfrm>
            <a:off x="-3144" y="-17143"/>
            <a:ext cx="4207345" cy="6875143"/>
          </a:xfrm>
          <a:custGeom>
            <a:avLst/>
            <a:gdLst>
              <a:gd name="connsiteX0" fmla="*/ 0 w 6311018"/>
              <a:gd name="connsiteY0" fmla="*/ 0 h 10312714"/>
              <a:gd name="connsiteX1" fmla="*/ 3285486 w 6311018"/>
              <a:gd name="connsiteY1" fmla="*/ 0 h 10312714"/>
              <a:gd name="connsiteX2" fmla="*/ 3502227 w 6311018"/>
              <a:gd name="connsiteY2" fmla="*/ 134600 h 10312714"/>
              <a:gd name="connsiteX3" fmla="*/ 5465249 w 6311018"/>
              <a:gd name="connsiteY3" fmla="*/ 2228309 h 10312714"/>
              <a:gd name="connsiteX4" fmla="*/ 5465805 w 6311018"/>
              <a:gd name="connsiteY4" fmla="*/ 8538352 h 10312714"/>
              <a:gd name="connsiteX5" fmla="*/ 4152955 w 6311018"/>
              <a:gd name="connsiteY5" fmla="*/ 10135242 h 10312714"/>
              <a:gd name="connsiteX6" fmla="*/ 3935942 w 6311018"/>
              <a:gd name="connsiteY6" fmla="*/ 10312714 h 10312714"/>
              <a:gd name="connsiteX7" fmla="*/ 909 w 631101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018" h="10312714">
                <a:moveTo>
                  <a:pt x="0" y="0"/>
                </a:moveTo>
                <a:lnTo>
                  <a:pt x="3285486" y="0"/>
                </a:lnTo>
                <a:lnTo>
                  <a:pt x="3502227" y="134600"/>
                </a:lnTo>
                <a:cubicBezTo>
                  <a:pt x="4295718" y="663675"/>
                  <a:pt x="4971971" y="1374223"/>
                  <a:pt x="5465249" y="2228309"/>
                </a:cubicBezTo>
                <a:cubicBezTo>
                  <a:pt x="6592743" y="4180506"/>
                  <a:pt x="6592955" y="6585957"/>
                  <a:pt x="5465805" y="8538352"/>
                </a:cubicBezTo>
                <a:cubicBezTo>
                  <a:pt x="5113571" y="9148476"/>
                  <a:pt x="4667970" y="9685382"/>
                  <a:pt x="4152955" y="10135242"/>
                </a:cubicBezTo>
                <a:lnTo>
                  <a:pt x="3935942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11CB6B0-5B95-4EB2-9420-3767B8ED91E4}"/>
              </a:ext>
            </a:extLst>
          </p:cNvPr>
          <p:cNvSpPr/>
          <p:nvPr/>
        </p:nvSpPr>
        <p:spPr>
          <a:xfrm>
            <a:off x="-3144" y="-17143"/>
            <a:ext cx="4054919" cy="6875143"/>
          </a:xfrm>
          <a:custGeom>
            <a:avLst/>
            <a:gdLst>
              <a:gd name="connsiteX0" fmla="*/ 0 w 6082378"/>
              <a:gd name="connsiteY0" fmla="*/ 0 h 10312714"/>
              <a:gd name="connsiteX1" fmla="*/ 2737357 w 6082378"/>
              <a:gd name="connsiteY1" fmla="*/ 0 h 10312714"/>
              <a:gd name="connsiteX2" fmla="*/ 3040876 w 6082378"/>
              <a:gd name="connsiteY2" fmla="*/ 162300 h 10312714"/>
              <a:gd name="connsiteX3" fmla="*/ 5267253 w 6082378"/>
              <a:gd name="connsiteY3" fmla="*/ 2387867 h 10312714"/>
              <a:gd name="connsiteX4" fmla="*/ 5267789 w 6082378"/>
              <a:gd name="connsiteY4" fmla="*/ 8469286 h 10312714"/>
              <a:gd name="connsiteX5" fmla="*/ 3696850 w 6082378"/>
              <a:gd name="connsiteY5" fmla="*/ 10258281 h 10312714"/>
              <a:gd name="connsiteX6" fmla="*/ 3620706 w 6082378"/>
              <a:gd name="connsiteY6" fmla="*/ 10312714 h 10312714"/>
              <a:gd name="connsiteX7" fmla="*/ 909 w 608237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378" h="10312714">
                <a:moveTo>
                  <a:pt x="0" y="0"/>
                </a:moveTo>
                <a:lnTo>
                  <a:pt x="2737357" y="0"/>
                </a:lnTo>
                <a:lnTo>
                  <a:pt x="3040876" y="162300"/>
                </a:lnTo>
                <a:cubicBezTo>
                  <a:pt x="3950284" y="687089"/>
                  <a:pt x="4723932" y="1447135"/>
                  <a:pt x="5267253" y="2387867"/>
                </a:cubicBezTo>
                <a:cubicBezTo>
                  <a:pt x="6353896" y="4269332"/>
                  <a:pt x="6354100" y="6587629"/>
                  <a:pt x="5267789" y="8469286"/>
                </a:cubicBezTo>
                <a:cubicBezTo>
                  <a:pt x="4860423" y="9174907"/>
                  <a:pt x="4323479" y="9778915"/>
                  <a:pt x="3696850" y="10258281"/>
                </a:cubicBezTo>
                <a:lnTo>
                  <a:pt x="3620706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534F045-E450-4128-A730-A7CE59CDD95E}"/>
              </a:ext>
            </a:extLst>
          </p:cNvPr>
          <p:cNvSpPr/>
          <p:nvPr/>
        </p:nvSpPr>
        <p:spPr>
          <a:xfrm>
            <a:off x="-3144" y="-17143"/>
            <a:ext cx="3902487" cy="6875143"/>
          </a:xfrm>
          <a:custGeom>
            <a:avLst/>
            <a:gdLst>
              <a:gd name="connsiteX0" fmla="*/ 0 w 5853730"/>
              <a:gd name="connsiteY0" fmla="*/ 0 h 10312714"/>
              <a:gd name="connsiteX1" fmla="*/ 2336459 w 5853730"/>
              <a:gd name="connsiteY1" fmla="*/ 0 h 10312714"/>
              <a:gd name="connsiteX2" fmla="*/ 2592416 w 5853730"/>
              <a:gd name="connsiteY2" fmla="*/ 116247 h 10312714"/>
              <a:gd name="connsiteX3" fmla="*/ 5069249 w 5853730"/>
              <a:gd name="connsiteY3" fmla="*/ 2436828 h 10312714"/>
              <a:gd name="connsiteX4" fmla="*/ 5069765 w 5853730"/>
              <a:gd name="connsiteY4" fmla="*/ 8289622 h 10312714"/>
              <a:gd name="connsiteX5" fmla="*/ 3249334 w 5853730"/>
              <a:gd name="connsiteY5" fmla="*/ 10231935 h 10312714"/>
              <a:gd name="connsiteX6" fmla="*/ 3119309 w 5853730"/>
              <a:gd name="connsiteY6" fmla="*/ 10312714 h 10312714"/>
              <a:gd name="connsiteX7" fmla="*/ 909 w 585373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3730" h="10312714">
                <a:moveTo>
                  <a:pt x="0" y="0"/>
                </a:moveTo>
                <a:lnTo>
                  <a:pt x="2336459" y="0"/>
                </a:lnTo>
                <a:lnTo>
                  <a:pt x="2592416" y="116247"/>
                </a:lnTo>
                <a:cubicBezTo>
                  <a:pt x="3612185" y="619837"/>
                  <a:pt x="4480992" y="1418291"/>
                  <a:pt x="5069249" y="2436828"/>
                </a:cubicBezTo>
                <a:cubicBezTo>
                  <a:pt x="6115040" y="4247563"/>
                  <a:pt x="6115237" y="6478704"/>
                  <a:pt x="5069765" y="8289622"/>
                </a:cubicBezTo>
                <a:cubicBezTo>
                  <a:pt x="4612371" y="9081899"/>
                  <a:pt x="3985239" y="9741068"/>
                  <a:pt x="3249334" y="10231935"/>
                </a:cubicBezTo>
                <a:lnTo>
                  <a:pt x="3119309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C3651D6-A4F0-4F3E-8C87-E20A4C76A70A}"/>
              </a:ext>
            </a:extLst>
          </p:cNvPr>
          <p:cNvSpPr/>
          <p:nvPr/>
        </p:nvSpPr>
        <p:spPr>
          <a:xfrm>
            <a:off x="-3144" y="-17143"/>
            <a:ext cx="3750060" cy="6875143"/>
          </a:xfrm>
          <a:custGeom>
            <a:avLst/>
            <a:gdLst>
              <a:gd name="connsiteX0" fmla="*/ 0 w 5625090"/>
              <a:gd name="connsiteY0" fmla="*/ 0 h 10312714"/>
              <a:gd name="connsiteX1" fmla="*/ 1570228 w 5625090"/>
              <a:gd name="connsiteY1" fmla="*/ 0 h 10312714"/>
              <a:gd name="connsiteX2" fmla="*/ 1817757 w 5625090"/>
              <a:gd name="connsiteY2" fmla="*/ 75589 h 10312714"/>
              <a:gd name="connsiteX3" fmla="*/ 4871253 w 5625090"/>
              <a:gd name="connsiteY3" fmla="*/ 2585369 h 10312714"/>
              <a:gd name="connsiteX4" fmla="*/ 4871749 w 5625090"/>
              <a:gd name="connsiteY4" fmla="*/ 8209538 h 10312714"/>
              <a:gd name="connsiteX5" fmla="*/ 2813132 w 5625090"/>
              <a:gd name="connsiteY5" fmla="*/ 10268133 h 10312714"/>
              <a:gd name="connsiteX6" fmla="*/ 2729795 w 5625090"/>
              <a:gd name="connsiteY6" fmla="*/ 10312714 h 10312714"/>
              <a:gd name="connsiteX7" fmla="*/ 910 w 562509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90" h="10312714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C9A1CD-3617-4A19-B301-4B40BA084589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4070648" y="253998"/>
            <a:ext cx="4868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61959" y="1585055"/>
            <a:ext cx="5721571" cy="972501"/>
            <a:chOff x="4818251" y="1294425"/>
            <a:chExt cx="5721570" cy="972501"/>
          </a:xfrm>
        </p:grpSpPr>
        <p:grpSp>
          <p:nvGrpSpPr>
            <p:cNvPr id="4" name="Group 3"/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01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8EE955-AD3E-42FC-9498-7A9AC486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0" y="502920"/>
            <a:ext cx="2280497" cy="6015582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FF730DA-98C4-4E8F-8005-1D8BD939DCCF}"/>
              </a:ext>
            </a:extLst>
          </p:cNvPr>
          <p:cNvSpPr/>
          <p:nvPr/>
        </p:nvSpPr>
        <p:spPr>
          <a:xfrm>
            <a:off x="2180112" y="-10885"/>
            <a:ext cx="3404489" cy="2221398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6565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579019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081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29625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155160"/>
              <a:gd name="connsiteY0" fmla="*/ 0 h 3348155"/>
              <a:gd name="connsiteX1" fmla="*/ 2718867 w 5155160"/>
              <a:gd name="connsiteY1" fmla="*/ 3332097 h 3348155"/>
              <a:gd name="connsiteX2" fmla="*/ 5155160 w 5155160"/>
              <a:gd name="connsiteY2" fmla="*/ 3348155 h 3348155"/>
              <a:gd name="connsiteX0" fmla="*/ 0 w 5133645"/>
              <a:gd name="connsiteY0" fmla="*/ 0 h 3332097"/>
              <a:gd name="connsiteX1" fmla="*/ 2718867 w 5133645"/>
              <a:gd name="connsiteY1" fmla="*/ 3332097 h 3332097"/>
              <a:gd name="connsiteX2" fmla="*/ 5133645 w 5133645"/>
              <a:gd name="connsiteY2" fmla="*/ 3326639 h 33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3645" h="3332097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44BB29-0A66-4948-8256-50ECEBA91D35}"/>
              </a:ext>
            </a:extLst>
          </p:cNvPr>
          <p:cNvGrpSpPr/>
          <p:nvPr/>
        </p:nvGrpSpPr>
        <p:grpSpPr>
          <a:xfrm>
            <a:off x="5041007" y="2730516"/>
            <a:ext cx="5721571" cy="972501"/>
            <a:chOff x="4818251" y="1294425"/>
            <a:chExt cx="5721570" cy="9725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A82559-5599-4D5A-9610-EBEB722F5338}"/>
                </a:ext>
              </a:extLst>
            </p:cNvPr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5998D4-5A01-42CC-817B-52C8740C8A2A}"/>
                  </a:ext>
                </a:extLst>
              </p:cNvPr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7FCC03-BE38-4E31-BA43-1507308FD0DD}"/>
                  </a:ext>
                </a:extLst>
              </p:cNvPr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EE8C77-E199-44D2-8B02-F295F4A3CBB3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02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74BA7D-6D7F-4936-880F-8DD878826B98}"/>
              </a:ext>
            </a:extLst>
          </p:cNvPr>
          <p:cNvGrpSpPr/>
          <p:nvPr/>
        </p:nvGrpSpPr>
        <p:grpSpPr>
          <a:xfrm>
            <a:off x="5041007" y="3875977"/>
            <a:ext cx="5721571" cy="972501"/>
            <a:chOff x="4818251" y="1294425"/>
            <a:chExt cx="5721570" cy="9725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36E4B69-300A-40E1-9A49-CB054069CAE8}"/>
                </a:ext>
              </a:extLst>
            </p:cNvPr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8F5396-0B59-435F-AAB2-F07D1D48D501}"/>
                  </a:ext>
                </a:extLst>
              </p:cNvPr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03A8C9-51D7-4DA2-BE18-E07742821825}"/>
                  </a:ext>
                </a:extLst>
              </p:cNvPr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4C304-F9B4-4C4C-8D57-3DC24F0EC2B2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03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F781F5-085A-45A8-8A0D-B72C3BDEC053}"/>
              </a:ext>
            </a:extLst>
          </p:cNvPr>
          <p:cNvGrpSpPr/>
          <p:nvPr/>
        </p:nvGrpSpPr>
        <p:grpSpPr>
          <a:xfrm>
            <a:off x="4561959" y="5021437"/>
            <a:ext cx="5721571" cy="972501"/>
            <a:chOff x="4818251" y="1294425"/>
            <a:chExt cx="5721570" cy="9725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6D8D414-A8CE-47E3-88BF-20584CFE4A18}"/>
                </a:ext>
              </a:extLst>
            </p:cNvPr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B6AD8E-E56F-466C-9458-D44ACFE4459E}"/>
                  </a:ext>
                </a:extLst>
              </p:cNvPr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90FEECE-B4CD-4BDE-8D61-829766639AC4}"/>
                  </a:ext>
                </a:extLst>
              </p:cNvPr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6AC71D-06DC-4455-9DEF-5674A52E0BF1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04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6A6DF8A-8591-4A85-ACE4-660919D8E9C8}"/>
              </a:ext>
            </a:extLst>
          </p:cNvPr>
          <p:cNvSpPr/>
          <p:nvPr/>
        </p:nvSpPr>
        <p:spPr>
          <a:xfrm>
            <a:off x="1837372" y="-23082"/>
            <a:ext cx="4245150" cy="3361102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7606" h="5041653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1273512-87A4-4173-893B-258E5B762C94}"/>
              </a:ext>
            </a:extLst>
          </p:cNvPr>
          <p:cNvSpPr/>
          <p:nvPr/>
        </p:nvSpPr>
        <p:spPr>
          <a:xfrm>
            <a:off x="1552668" y="-2942"/>
            <a:ext cx="4510981" cy="4509861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7481" h="504221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C48170-CABF-4EBA-AF92-698382BC512A}"/>
              </a:ext>
            </a:extLst>
          </p:cNvPr>
          <p:cNvSpPr/>
          <p:nvPr/>
        </p:nvSpPr>
        <p:spPr>
          <a:xfrm>
            <a:off x="1162388" y="-9791"/>
            <a:ext cx="4386850" cy="5648149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73403 w 6157481"/>
              <a:gd name="connsiteY1" fmla="*/ 5016076 h 5042211"/>
              <a:gd name="connsiteX2" fmla="*/ 6157481 w 6157481"/>
              <a:gd name="connsiteY2" fmla="*/ 5042211 h 5042211"/>
              <a:gd name="connsiteX0" fmla="*/ 0 w 5453192"/>
              <a:gd name="connsiteY0" fmla="*/ 0 h 5035817"/>
              <a:gd name="connsiteX1" fmla="*/ 2473403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3192" h="5035817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90206-8580-4FC7-A158-1E69B2B51C5E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160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86EA203-F418-412C-94C7-C4379C6410FC}"/>
              </a:ext>
            </a:extLst>
          </p:cNvPr>
          <p:cNvSpPr/>
          <p:nvPr/>
        </p:nvSpPr>
        <p:spPr>
          <a:xfrm>
            <a:off x="921204" y="1835204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22573C3-5E9C-4247-9F2A-F404699CAF47}"/>
              </a:ext>
            </a:extLst>
          </p:cNvPr>
          <p:cNvSpPr/>
          <p:nvPr/>
        </p:nvSpPr>
        <p:spPr>
          <a:xfrm rot="14109534">
            <a:off x="3956600" y="3871740"/>
            <a:ext cx="286380" cy="246879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4D3542B-BC3E-4F11-91BF-8F3561E99CF9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508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7B5991A-3026-443E-A66E-68B8CDBF3C3B}"/>
              </a:ext>
            </a:extLst>
          </p:cNvPr>
          <p:cNvSpPr/>
          <p:nvPr/>
        </p:nvSpPr>
        <p:spPr>
          <a:xfrm rot="3309534">
            <a:off x="7940139" y="3796017"/>
            <a:ext cx="286380" cy="24687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1B3C9-D2E8-458F-B627-E84104B43056}"/>
              </a:ext>
            </a:extLst>
          </p:cNvPr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ABC51-A98D-4CB8-9527-ECF93D206AE4}"/>
              </a:ext>
            </a:extLst>
          </p:cNvPr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4F1313-307E-4DB3-ADDE-9EEB61BC84EE}"/>
              </a:ext>
            </a:extLst>
          </p:cNvPr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88C9A9-CE6F-44D7-9CB8-3E84BEDD3E0F}"/>
                </a:ext>
              </a:extLst>
            </p:cNvPr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581EE-32F6-47ED-A9D0-F89E6AC6ADC3}"/>
                </a:ext>
              </a:extLst>
            </p:cNvPr>
            <p:cNvSpPr txBox="1"/>
            <p:nvPr/>
          </p:nvSpPr>
          <p:spPr>
            <a:xfrm>
              <a:off x="1197149" y="1794035"/>
              <a:ext cx="3230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6A3DC-D874-4128-8122-F574E2C2AF04}"/>
              </a:ext>
            </a:extLst>
          </p:cNvPr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205B02-5679-4810-9200-74AE07836303}"/>
                </a:ext>
              </a:extLst>
            </p:cNvPr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3564B-2E00-4F7F-81F9-B17035B46C33}"/>
                </a:ext>
              </a:extLst>
            </p:cNvPr>
            <p:cNvSpPr txBox="1"/>
            <p:nvPr/>
          </p:nvSpPr>
          <p:spPr>
            <a:xfrm>
              <a:off x="4759449" y="3524124"/>
              <a:ext cx="3230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156E13A1-57A9-435D-8849-31B8C07887D9}"/>
              </a:ext>
            </a:extLst>
          </p:cNvPr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FDA4BE71-2B8C-4743-AD27-63EE21F599FD}"/>
              </a:ext>
            </a:extLst>
          </p:cNvPr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361BD74-14AF-4D2E-B905-2BB9D5C6E55E}"/>
              </a:ext>
            </a:extLst>
          </p:cNvPr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55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70D165-8EDC-4D9B-8B17-5890A13C0C63}"/>
              </a:ext>
            </a:extLst>
          </p:cNvPr>
          <p:cNvGrpSpPr/>
          <p:nvPr/>
        </p:nvGrpSpPr>
        <p:grpSpPr>
          <a:xfrm>
            <a:off x="4670308" y="2730186"/>
            <a:ext cx="2793844" cy="2316534"/>
            <a:chOff x="3198596" y="2815122"/>
            <a:chExt cx="2390416" cy="1982029"/>
          </a:xfrm>
        </p:grpSpPr>
        <p:sp>
          <p:nvSpPr>
            <p:cNvPr id="4" name="Right Arrow 4">
              <a:extLst>
                <a:ext uri="{FF2B5EF4-FFF2-40B4-BE49-F238E27FC236}">
                  <a16:creationId xmlns:a16="http://schemas.microsoft.com/office/drawing/2014/main" id="{F73C0F9A-6D8C-4669-A2B4-8B3B473928DF}"/>
                </a:ext>
              </a:extLst>
            </p:cNvPr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ight Arrow 5">
              <a:extLst>
                <a:ext uri="{FF2B5EF4-FFF2-40B4-BE49-F238E27FC236}">
                  <a16:creationId xmlns:a16="http://schemas.microsoft.com/office/drawing/2014/main" id="{EBCF255A-3261-47E7-B698-349EA5BA112E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Block Arc 5">
            <a:extLst>
              <a:ext uri="{FF2B5EF4-FFF2-40B4-BE49-F238E27FC236}">
                <a16:creationId xmlns:a16="http://schemas.microsoft.com/office/drawing/2014/main" id="{84CCE4FB-25BB-48F8-9DC4-B3D5D51D24AE}"/>
              </a:ext>
            </a:extLst>
          </p:cNvPr>
          <p:cNvSpPr/>
          <p:nvPr/>
        </p:nvSpPr>
        <p:spPr>
          <a:xfrm rot="5400000">
            <a:off x="4075934" y="1872205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1F0CAEFB-B7B1-4C6D-A83B-E5CFEAD997AA}"/>
              </a:ext>
            </a:extLst>
          </p:cNvPr>
          <p:cNvSpPr/>
          <p:nvPr/>
        </p:nvSpPr>
        <p:spPr>
          <a:xfrm rot="16200000">
            <a:off x="4075934" y="1872205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63E094-C51E-45A9-8100-96D87F7CD041}"/>
              </a:ext>
            </a:extLst>
          </p:cNvPr>
          <p:cNvGrpSpPr/>
          <p:nvPr/>
        </p:nvGrpSpPr>
        <p:grpSpPr>
          <a:xfrm>
            <a:off x="7914844" y="1738312"/>
            <a:ext cx="2512833" cy="923330"/>
            <a:chOff x="2551706" y="4283314"/>
            <a:chExt cx="1403938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17F922-CF00-4123-91B7-6B693A708295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B1F01E-BCBE-4B2C-8D84-4E9DE4AB5138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20CD07-C576-4D49-A4C3-7F2D33883D62}"/>
              </a:ext>
            </a:extLst>
          </p:cNvPr>
          <p:cNvGrpSpPr/>
          <p:nvPr/>
        </p:nvGrpSpPr>
        <p:grpSpPr>
          <a:xfrm>
            <a:off x="8883977" y="3441646"/>
            <a:ext cx="2512833" cy="923330"/>
            <a:chOff x="2551706" y="4283314"/>
            <a:chExt cx="1403938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B4FEF6-2936-4A49-97D1-772A678A1819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A261E3-A986-48EC-93DA-75F61AF0B65A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B3C465-1803-47EC-979F-AF39C7AE5E1E}"/>
              </a:ext>
            </a:extLst>
          </p:cNvPr>
          <p:cNvGrpSpPr/>
          <p:nvPr/>
        </p:nvGrpSpPr>
        <p:grpSpPr>
          <a:xfrm>
            <a:off x="7914844" y="5085184"/>
            <a:ext cx="2512833" cy="923330"/>
            <a:chOff x="2551706" y="4283314"/>
            <a:chExt cx="1403938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954FC2-9B4E-4DB3-8B50-5F940C6F9948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DD026F-7E30-4E19-A25F-DAD37553D44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9862DD-49C2-4695-8D5F-F7A7D1077E95}"/>
              </a:ext>
            </a:extLst>
          </p:cNvPr>
          <p:cNvGrpSpPr/>
          <p:nvPr/>
        </p:nvGrpSpPr>
        <p:grpSpPr>
          <a:xfrm>
            <a:off x="1524000" y="1738312"/>
            <a:ext cx="2600888" cy="923330"/>
            <a:chOff x="2551706" y="4283314"/>
            <a:chExt cx="1403938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D7ACB9-3FD2-4670-82D7-F205E0BB1AA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5BA81E-F1AF-45E8-BA39-97D9CB683905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2034BD-9F2F-4E5B-850A-082D0344D22A}"/>
              </a:ext>
            </a:extLst>
          </p:cNvPr>
          <p:cNvGrpSpPr/>
          <p:nvPr/>
        </p:nvGrpSpPr>
        <p:grpSpPr>
          <a:xfrm>
            <a:off x="814292" y="3441646"/>
            <a:ext cx="2473990" cy="923330"/>
            <a:chOff x="2551706" y="4283314"/>
            <a:chExt cx="1403938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B87BC6-DFF1-4F08-A92B-EED847764D43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8E4AB3-4F37-4176-8EB9-46545AEC952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2875AA-7E94-4253-8E10-54702BEA7F32}"/>
              </a:ext>
            </a:extLst>
          </p:cNvPr>
          <p:cNvGrpSpPr/>
          <p:nvPr/>
        </p:nvGrpSpPr>
        <p:grpSpPr>
          <a:xfrm>
            <a:off x="1524000" y="5085184"/>
            <a:ext cx="2600888" cy="923330"/>
            <a:chOff x="2551706" y="4283314"/>
            <a:chExt cx="1403938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D89349-0840-40EE-BC14-D4C847EBF91E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B97297-F777-4EBA-A6C5-F32AE20569A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6DEF19E-2934-4237-A8A7-740E6D8CAB5A}"/>
              </a:ext>
            </a:extLst>
          </p:cNvPr>
          <p:cNvSpPr txBox="1"/>
          <p:nvPr/>
        </p:nvSpPr>
        <p:spPr>
          <a:xfrm>
            <a:off x="6120191" y="3322624"/>
            <a:ext cx="11420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34A59A-C4F0-4688-A74E-1DCC8F26CECF}"/>
              </a:ext>
            </a:extLst>
          </p:cNvPr>
          <p:cNvSpPr txBox="1"/>
          <p:nvPr/>
        </p:nvSpPr>
        <p:spPr>
          <a:xfrm>
            <a:off x="4921406" y="4203060"/>
            <a:ext cx="11420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8" name="Elbow Connector 29">
            <a:extLst>
              <a:ext uri="{FF2B5EF4-FFF2-40B4-BE49-F238E27FC236}">
                <a16:creationId xmlns:a16="http://schemas.microsoft.com/office/drawing/2014/main" id="{DEDABE7E-1F38-4235-993D-0D130F47E364}"/>
              </a:ext>
            </a:extLst>
          </p:cNvPr>
          <p:cNvCxnSpPr/>
          <p:nvPr/>
        </p:nvCxnSpPr>
        <p:spPr>
          <a:xfrm rot="10800000">
            <a:off x="4210827" y="5223294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30">
            <a:extLst>
              <a:ext uri="{FF2B5EF4-FFF2-40B4-BE49-F238E27FC236}">
                <a16:creationId xmlns:a16="http://schemas.microsoft.com/office/drawing/2014/main" id="{8815EF0C-6F06-4C3F-B6C7-8AA13031378A}"/>
              </a:ext>
            </a:extLst>
          </p:cNvPr>
          <p:cNvCxnSpPr>
            <a:cxnSpLocks/>
          </p:cNvCxnSpPr>
          <p:nvPr/>
        </p:nvCxnSpPr>
        <p:spPr>
          <a:xfrm>
            <a:off x="7898141" y="3026948"/>
            <a:ext cx="1623929" cy="377323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31">
            <a:extLst>
              <a:ext uri="{FF2B5EF4-FFF2-40B4-BE49-F238E27FC236}">
                <a16:creationId xmlns:a16="http://schemas.microsoft.com/office/drawing/2014/main" id="{C9A6F7D6-7032-4949-9850-7243600B0534}"/>
              </a:ext>
            </a:extLst>
          </p:cNvPr>
          <p:cNvCxnSpPr/>
          <p:nvPr/>
        </p:nvCxnSpPr>
        <p:spPr>
          <a:xfrm flipH="1" flipV="1">
            <a:off x="2956528" y="4405512"/>
            <a:ext cx="1351177" cy="372892"/>
          </a:xfrm>
          <a:prstGeom prst="bentConnector2">
            <a:avLst/>
          </a:prstGeom>
          <a:ln w="38100">
            <a:solidFill>
              <a:schemeClr val="accent4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CDDB10A-D903-44A3-A75C-37F02B6E1084}"/>
              </a:ext>
            </a:extLst>
          </p:cNvPr>
          <p:cNvSpPr/>
          <p:nvPr/>
        </p:nvSpPr>
        <p:spPr>
          <a:xfrm>
            <a:off x="6813080" y="1980745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CEB911-41D9-4686-A75D-378D8DC54455}"/>
              </a:ext>
            </a:extLst>
          </p:cNvPr>
          <p:cNvSpPr/>
          <p:nvPr/>
        </p:nvSpPr>
        <p:spPr>
          <a:xfrm>
            <a:off x="7573664" y="2852936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567AA3-FA5A-4565-98E8-1B616180622F}"/>
              </a:ext>
            </a:extLst>
          </p:cNvPr>
          <p:cNvSpPr/>
          <p:nvPr/>
        </p:nvSpPr>
        <p:spPr>
          <a:xfrm>
            <a:off x="6813080" y="5309552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0B05F2-EE83-4701-9467-C3B617329981}"/>
              </a:ext>
            </a:extLst>
          </p:cNvPr>
          <p:cNvSpPr/>
          <p:nvPr/>
        </p:nvSpPr>
        <p:spPr>
          <a:xfrm>
            <a:off x="4918045" y="5309552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00A6344-76C8-4818-9EBC-A094C7D61FF7}"/>
              </a:ext>
            </a:extLst>
          </p:cNvPr>
          <p:cNvSpPr/>
          <p:nvPr/>
        </p:nvSpPr>
        <p:spPr>
          <a:xfrm>
            <a:off x="4918045" y="1980745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2B150D-2CB5-4AFD-8B8C-42DE8437325E}"/>
              </a:ext>
            </a:extLst>
          </p:cNvPr>
          <p:cNvSpPr/>
          <p:nvPr/>
        </p:nvSpPr>
        <p:spPr>
          <a:xfrm>
            <a:off x="4166580" y="4584128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37" name="Elbow Connector 39">
            <a:extLst>
              <a:ext uri="{FF2B5EF4-FFF2-40B4-BE49-F238E27FC236}">
                <a16:creationId xmlns:a16="http://schemas.microsoft.com/office/drawing/2014/main" id="{393AFDEA-1D42-4D08-A5CC-151A9FA29E36}"/>
              </a:ext>
            </a:extLst>
          </p:cNvPr>
          <p:cNvCxnSpPr/>
          <p:nvPr/>
        </p:nvCxnSpPr>
        <p:spPr>
          <a:xfrm rot="10800000" flipH="1">
            <a:off x="7072381" y="5223293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40">
            <a:extLst>
              <a:ext uri="{FF2B5EF4-FFF2-40B4-BE49-F238E27FC236}">
                <a16:creationId xmlns:a16="http://schemas.microsoft.com/office/drawing/2014/main" id="{6738C768-1CFC-4BA8-957F-31CBAE272D22}"/>
              </a:ext>
            </a:extLst>
          </p:cNvPr>
          <p:cNvCxnSpPr/>
          <p:nvPr/>
        </p:nvCxnSpPr>
        <p:spPr>
          <a:xfrm rot="10800000">
            <a:off x="4210827" y="1912240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41">
            <a:extLst>
              <a:ext uri="{FF2B5EF4-FFF2-40B4-BE49-F238E27FC236}">
                <a16:creationId xmlns:a16="http://schemas.microsoft.com/office/drawing/2014/main" id="{56B344E6-AD67-4EDC-9625-D6307BF4D20C}"/>
              </a:ext>
            </a:extLst>
          </p:cNvPr>
          <p:cNvCxnSpPr/>
          <p:nvPr/>
        </p:nvCxnSpPr>
        <p:spPr>
          <a:xfrm rot="10800000" flipH="1">
            <a:off x="7072380" y="1912240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onut 8">
            <a:extLst>
              <a:ext uri="{FF2B5EF4-FFF2-40B4-BE49-F238E27FC236}">
                <a16:creationId xmlns:a16="http://schemas.microsoft.com/office/drawing/2014/main" id="{50E1138E-1A6C-4B07-A0EF-BAA551A5DE24}"/>
              </a:ext>
            </a:extLst>
          </p:cNvPr>
          <p:cNvSpPr/>
          <p:nvPr/>
        </p:nvSpPr>
        <p:spPr>
          <a:xfrm>
            <a:off x="5995715" y="4155752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Donut 39">
            <a:extLst>
              <a:ext uri="{FF2B5EF4-FFF2-40B4-BE49-F238E27FC236}">
                <a16:creationId xmlns:a16="http://schemas.microsoft.com/office/drawing/2014/main" id="{A685F633-3A6D-448E-A116-6E8C7FD0ED22}"/>
              </a:ext>
            </a:extLst>
          </p:cNvPr>
          <p:cNvSpPr/>
          <p:nvPr/>
        </p:nvSpPr>
        <p:spPr>
          <a:xfrm>
            <a:off x="5659364" y="3294243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0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2">
            <a:extLst>
              <a:ext uri="{FF2B5EF4-FFF2-40B4-BE49-F238E27FC236}">
                <a16:creationId xmlns:a16="http://schemas.microsoft.com/office/drawing/2014/main" id="{4256BD63-3558-4B8D-AEEB-8ECF78D26BC3}"/>
              </a:ext>
            </a:extLst>
          </p:cNvPr>
          <p:cNvSpPr>
            <a:spLocks/>
          </p:cNvSpPr>
          <p:nvPr/>
        </p:nvSpPr>
        <p:spPr bwMode="auto">
          <a:xfrm flipH="1">
            <a:off x="2528655" y="4824443"/>
            <a:ext cx="5106843" cy="1529840"/>
          </a:xfrm>
          <a:custGeom>
            <a:avLst/>
            <a:gdLst>
              <a:gd name="T0" fmla="*/ 956 w 5419"/>
              <a:gd name="T1" fmla="*/ 1511 h 1621"/>
              <a:gd name="T2" fmla="*/ 677 w 5419"/>
              <a:gd name="T3" fmla="*/ 1421 h 1621"/>
              <a:gd name="T4" fmla="*/ 329 w 5419"/>
              <a:gd name="T5" fmla="*/ 1346 h 1621"/>
              <a:gd name="T6" fmla="*/ 458 w 5419"/>
              <a:gd name="T7" fmla="*/ 1304 h 1621"/>
              <a:gd name="T8" fmla="*/ 833 w 5419"/>
              <a:gd name="T9" fmla="*/ 1354 h 1621"/>
              <a:gd name="T10" fmla="*/ 1725 w 5419"/>
              <a:gd name="T11" fmla="*/ 1429 h 1621"/>
              <a:gd name="T12" fmla="*/ 2697 w 5419"/>
              <a:gd name="T13" fmla="*/ 1394 h 1621"/>
              <a:gd name="T14" fmla="*/ 590 w 5419"/>
              <a:gd name="T15" fmla="*/ 1224 h 1621"/>
              <a:gd name="T16" fmla="*/ 220 w 5419"/>
              <a:gd name="T17" fmla="*/ 1043 h 1621"/>
              <a:gd name="T18" fmla="*/ 85 w 5419"/>
              <a:gd name="T19" fmla="*/ 992 h 1621"/>
              <a:gd name="T20" fmla="*/ 95 w 5419"/>
              <a:gd name="T21" fmla="*/ 901 h 1621"/>
              <a:gd name="T22" fmla="*/ 373 w 5419"/>
              <a:gd name="T23" fmla="*/ 940 h 1621"/>
              <a:gd name="T24" fmla="*/ 444 w 5419"/>
              <a:gd name="T25" fmla="*/ 884 h 1621"/>
              <a:gd name="T26" fmla="*/ 355 w 5419"/>
              <a:gd name="T27" fmla="*/ 793 h 1621"/>
              <a:gd name="T28" fmla="*/ 423 w 5419"/>
              <a:gd name="T29" fmla="*/ 736 h 1621"/>
              <a:gd name="T30" fmla="*/ 570 w 5419"/>
              <a:gd name="T31" fmla="*/ 746 h 1621"/>
              <a:gd name="T32" fmla="*/ 947 w 5419"/>
              <a:gd name="T33" fmla="*/ 741 h 1621"/>
              <a:gd name="T34" fmla="*/ 1232 w 5419"/>
              <a:gd name="T35" fmla="*/ 772 h 1621"/>
              <a:gd name="T36" fmla="*/ 1455 w 5419"/>
              <a:gd name="T37" fmla="*/ 792 h 1621"/>
              <a:gd name="T38" fmla="*/ 1211 w 5419"/>
              <a:gd name="T39" fmla="*/ 711 h 1621"/>
              <a:gd name="T40" fmla="*/ 964 w 5419"/>
              <a:gd name="T41" fmla="*/ 649 h 1621"/>
              <a:gd name="T42" fmla="*/ 576 w 5419"/>
              <a:gd name="T43" fmla="*/ 555 h 1621"/>
              <a:gd name="T44" fmla="*/ 196 w 5419"/>
              <a:gd name="T45" fmla="*/ 421 h 1621"/>
              <a:gd name="T46" fmla="*/ 378 w 5419"/>
              <a:gd name="T47" fmla="*/ 402 h 1621"/>
              <a:gd name="T48" fmla="*/ 252 w 5419"/>
              <a:gd name="T49" fmla="*/ 299 h 1621"/>
              <a:gd name="T50" fmla="*/ 188 w 5419"/>
              <a:gd name="T51" fmla="*/ 182 h 1621"/>
              <a:gd name="T52" fmla="*/ 420 w 5419"/>
              <a:gd name="T53" fmla="*/ 158 h 1621"/>
              <a:gd name="T54" fmla="*/ 599 w 5419"/>
              <a:gd name="T55" fmla="*/ 176 h 1621"/>
              <a:gd name="T56" fmla="*/ 817 w 5419"/>
              <a:gd name="T57" fmla="*/ 260 h 1621"/>
              <a:gd name="T58" fmla="*/ 1009 w 5419"/>
              <a:gd name="T59" fmla="*/ 336 h 1621"/>
              <a:gd name="T60" fmla="*/ 1227 w 5419"/>
              <a:gd name="T61" fmla="*/ 412 h 1621"/>
              <a:gd name="T62" fmla="*/ 1245 w 5419"/>
              <a:gd name="T63" fmla="*/ 344 h 1621"/>
              <a:gd name="T64" fmla="*/ 1023 w 5419"/>
              <a:gd name="T65" fmla="*/ 262 h 1621"/>
              <a:gd name="T66" fmla="*/ 488 w 5419"/>
              <a:gd name="T67" fmla="*/ 31 h 1621"/>
              <a:gd name="T68" fmla="*/ 594 w 5419"/>
              <a:gd name="T69" fmla="*/ 50 h 1621"/>
              <a:gd name="T70" fmla="*/ 785 w 5419"/>
              <a:gd name="T71" fmla="*/ 89 h 1621"/>
              <a:gd name="T72" fmla="*/ 1042 w 5419"/>
              <a:gd name="T73" fmla="*/ 82 h 1621"/>
              <a:gd name="T74" fmla="*/ 1314 w 5419"/>
              <a:gd name="T75" fmla="*/ 154 h 1621"/>
              <a:gd name="T76" fmla="*/ 1450 w 5419"/>
              <a:gd name="T77" fmla="*/ 152 h 1621"/>
              <a:gd name="T78" fmla="*/ 1739 w 5419"/>
              <a:gd name="T79" fmla="*/ 189 h 1621"/>
              <a:gd name="T80" fmla="*/ 2021 w 5419"/>
              <a:gd name="T81" fmla="*/ 207 h 1621"/>
              <a:gd name="T82" fmla="*/ 2186 w 5419"/>
              <a:gd name="T83" fmla="*/ 158 h 1621"/>
              <a:gd name="T84" fmla="*/ 2412 w 5419"/>
              <a:gd name="T85" fmla="*/ 254 h 1621"/>
              <a:gd name="T86" fmla="*/ 2759 w 5419"/>
              <a:gd name="T87" fmla="*/ 289 h 1621"/>
              <a:gd name="T88" fmla="*/ 2891 w 5419"/>
              <a:gd name="T89" fmla="*/ 251 h 1621"/>
              <a:gd name="T90" fmla="*/ 3246 w 5419"/>
              <a:gd name="T91" fmla="*/ 270 h 1621"/>
              <a:gd name="T92" fmla="*/ 3478 w 5419"/>
              <a:gd name="T93" fmla="*/ 285 h 1621"/>
              <a:gd name="T94" fmla="*/ 3764 w 5419"/>
              <a:gd name="T95" fmla="*/ 310 h 1621"/>
              <a:gd name="T96" fmla="*/ 4010 w 5419"/>
              <a:gd name="T97" fmla="*/ 275 h 1621"/>
              <a:gd name="T98" fmla="*/ 4303 w 5419"/>
              <a:gd name="T99" fmla="*/ 203 h 1621"/>
              <a:gd name="T100" fmla="*/ 4460 w 5419"/>
              <a:gd name="T101" fmla="*/ 200 h 1621"/>
              <a:gd name="T102" fmla="*/ 4766 w 5419"/>
              <a:gd name="T103" fmla="*/ 68 h 1621"/>
              <a:gd name="T104" fmla="*/ 4834 w 5419"/>
              <a:gd name="T105" fmla="*/ 87 h 1621"/>
              <a:gd name="T106" fmla="*/ 5027 w 5419"/>
              <a:gd name="T107" fmla="*/ 169 h 1621"/>
              <a:gd name="T108" fmla="*/ 5180 w 5419"/>
              <a:gd name="T109" fmla="*/ 132 h 1621"/>
              <a:gd name="T110" fmla="*/ 5321 w 5419"/>
              <a:gd name="T111" fmla="*/ 166 h 1621"/>
              <a:gd name="T112" fmla="*/ 5103 w 5419"/>
              <a:gd name="T113" fmla="*/ 448 h 1621"/>
              <a:gd name="T114" fmla="*/ 5114 w 5419"/>
              <a:gd name="T115" fmla="*/ 562 h 1621"/>
              <a:gd name="T116" fmla="*/ 5024 w 5419"/>
              <a:gd name="T117" fmla="*/ 775 h 1621"/>
              <a:gd name="T118" fmla="*/ 4846 w 5419"/>
              <a:gd name="T119" fmla="*/ 1082 h 1621"/>
              <a:gd name="T120" fmla="*/ 4436 w 5419"/>
              <a:gd name="T121" fmla="*/ 1290 h 1621"/>
              <a:gd name="T122" fmla="*/ 4103 w 5419"/>
              <a:gd name="T123" fmla="*/ 1405 h 1621"/>
              <a:gd name="T124" fmla="*/ 3547 w 5419"/>
              <a:gd name="T125" fmla="*/ 1492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419" h="1621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AC6B5B6B-2927-4D59-8786-B74B1ADB1B7C}"/>
              </a:ext>
            </a:extLst>
          </p:cNvPr>
          <p:cNvSpPr txBox="1">
            <a:spLocks/>
          </p:cNvSpPr>
          <p:nvPr/>
        </p:nvSpPr>
        <p:spPr>
          <a:xfrm>
            <a:off x="7858196" y="1004705"/>
            <a:ext cx="365714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832334-A7D3-4276-A303-CA36A6FEBC72}"/>
              </a:ext>
            </a:extLst>
          </p:cNvPr>
          <p:cNvSpPr/>
          <p:nvPr/>
        </p:nvSpPr>
        <p:spPr>
          <a:xfrm>
            <a:off x="7858195" y="1543795"/>
            <a:ext cx="36571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88C11-8594-4562-8E9E-5A822A641268}"/>
              </a:ext>
            </a:extLst>
          </p:cNvPr>
          <p:cNvSpPr txBox="1"/>
          <p:nvPr/>
        </p:nvSpPr>
        <p:spPr>
          <a:xfrm flipH="1">
            <a:off x="676661" y="503717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2298E-6528-4069-BB0D-E634F07AE06C}"/>
              </a:ext>
            </a:extLst>
          </p:cNvPr>
          <p:cNvSpPr txBox="1"/>
          <p:nvPr/>
        </p:nvSpPr>
        <p:spPr>
          <a:xfrm>
            <a:off x="3875761" y="5056809"/>
            <a:ext cx="3363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Power 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17">
            <a:extLst>
              <a:ext uri="{FF2B5EF4-FFF2-40B4-BE49-F238E27FC236}">
                <a16:creationId xmlns:a16="http://schemas.microsoft.com/office/drawing/2014/main" id="{03C5DC43-E902-4680-BD9C-CC272A4F0952}"/>
              </a:ext>
            </a:extLst>
          </p:cNvPr>
          <p:cNvGrpSpPr/>
          <p:nvPr/>
        </p:nvGrpSpPr>
        <p:grpSpPr>
          <a:xfrm>
            <a:off x="8811211" y="5406614"/>
            <a:ext cx="2632094" cy="953124"/>
            <a:chOff x="803640" y="3362835"/>
            <a:chExt cx="2059657" cy="95312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E9D0FA-9E5A-4A00-8A42-AF72A8A9B6A1}"/>
                </a:ext>
              </a:extLst>
            </p:cNvPr>
            <p:cNvSpPr txBox="1"/>
            <p:nvPr/>
          </p:nvSpPr>
          <p:spPr>
            <a:xfrm>
              <a:off x="803640" y="366962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FD9B79-226D-41A8-BD5A-E479E2F0B6C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16">
            <a:extLst>
              <a:ext uri="{FF2B5EF4-FFF2-40B4-BE49-F238E27FC236}">
                <a16:creationId xmlns:a16="http://schemas.microsoft.com/office/drawing/2014/main" id="{61CB425F-B107-4DBB-971D-05145F7EB16E}"/>
              </a:ext>
            </a:extLst>
          </p:cNvPr>
          <p:cNvSpPr/>
          <p:nvPr/>
        </p:nvSpPr>
        <p:spPr>
          <a:xfrm>
            <a:off x="8206426" y="5845789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11">
            <a:extLst>
              <a:ext uri="{FF2B5EF4-FFF2-40B4-BE49-F238E27FC236}">
                <a16:creationId xmlns:a16="http://schemas.microsoft.com/office/drawing/2014/main" id="{7421ED2D-D797-4752-B3F2-C1D7BD54DDDC}"/>
              </a:ext>
            </a:extLst>
          </p:cNvPr>
          <p:cNvGrpSpPr/>
          <p:nvPr/>
        </p:nvGrpSpPr>
        <p:grpSpPr>
          <a:xfrm>
            <a:off x="8811211" y="4134463"/>
            <a:ext cx="2632094" cy="953124"/>
            <a:chOff x="803640" y="3362835"/>
            <a:chExt cx="2059657" cy="95312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D0A454-2CF2-47D2-A7EC-C33E4DC83BB3}"/>
                </a:ext>
              </a:extLst>
            </p:cNvPr>
            <p:cNvSpPr txBox="1"/>
            <p:nvPr/>
          </p:nvSpPr>
          <p:spPr>
            <a:xfrm>
              <a:off x="803640" y="366962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96C300-A999-4D06-893D-471DF299317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8968E511-82E8-4B60-A587-CB44298B0F18}"/>
              </a:ext>
            </a:extLst>
          </p:cNvPr>
          <p:cNvSpPr/>
          <p:nvPr/>
        </p:nvSpPr>
        <p:spPr>
          <a:xfrm>
            <a:off x="8209972" y="4453738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B9A29-E196-4BC0-833F-A7985E58373F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663491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314FDA32-02CC-43F3-9D86-D864C2331983}"/>
              </a:ext>
            </a:extLst>
          </p:cNvPr>
          <p:cNvSpPr>
            <a:spLocks noEditPoints="1"/>
          </p:cNvSpPr>
          <p:nvPr/>
        </p:nvSpPr>
        <p:spPr bwMode="auto">
          <a:xfrm>
            <a:off x="585175" y="1956576"/>
            <a:ext cx="6194012" cy="379329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2009B-2334-4532-8900-9B8862AD4D59}"/>
              </a:ext>
            </a:extLst>
          </p:cNvPr>
          <p:cNvGrpSpPr/>
          <p:nvPr/>
        </p:nvGrpSpPr>
        <p:grpSpPr>
          <a:xfrm rot="10800000">
            <a:off x="7032103" y="1715880"/>
            <a:ext cx="5159897" cy="4447528"/>
            <a:chOff x="0" y="1992982"/>
            <a:chExt cx="2635403" cy="338023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C43617-1C1F-4D7F-8B35-99AD93B103C0}"/>
                </a:ext>
              </a:extLst>
            </p:cNvPr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8F9A11-4378-4D5E-900B-951520A02A7A}"/>
                </a:ext>
              </a:extLst>
            </p:cNvPr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4820E1-9167-4BC6-B2D5-7957B8AAAEE7}"/>
              </a:ext>
            </a:extLst>
          </p:cNvPr>
          <p:cNvGrpSpPr/>
          <p:nvPr/>
        </p:nvGrpSpPr>
        <p:grpSpPr>
          <a:xfrm>
            <a:off x="1007359" y="2914703"/>
            <a:ext cx="576064" cy="576064"/>
            <a:chOff x="1666970" y="2260488"/>
            <a:chExt cx="576064" cy="576064"/>
          </a:xfrm>
        </p:grpSpPr>
        <p:sp>
          <p:nvSpPr>
            <p:cNvPr id="36" name="Teardrop 35">
              <a:extLst>
                <a:ext uri="{FF2B5EF4-FFF2-40B4-BE49-F238E27FC236}">
                  <a16:creationId xmlns:a16="http://schemas.microsoft.com/office/drawing/2014/main" id="{68F8E8E5-4EB9-4492-8930-3A570EEAFE90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1C7AD6-A870-43C3-843F-B212605EE375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E5F13B-D7EF-41AB-814F-71314A710B29}"/>
              </a:ext>
            </a:extLst>
          </p:cNvPr>
          <p:cNvGrpSpPr/>
          <p:nvPr/>
        </p:nvGrpSpPr>
        <p:grpSpPr>
          <a:xfrm>
            <a:off x="2275854" y="3822527"/>
            <a:ext cx="576064" cy="576064"/>
            <a:chOff x="1666970" y="2260488"/>
            <a:chExt cx="576064" cy="576064"/>
          </a:xfrm>
          <a:solidFill>
            <a:schemeClr val="accent6"/>
          </a:solidFill>
        </p:grpSpPr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C5F68842-4398-4631-863B-6A0BF9607DFA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7DC1C8-550D-4527-9695-77B07B60BAD9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69CBBC-9870-4451-9AFA-4FF61DE30248}"/>
              </a:ext>
            </a:extLst>
          </p:cNvPr>
          <p:cNvGrpSpPr/>
          <p:nvPr/>
        </p:nvGrpSpPr>
        <p:grpSpPr>
          <a:xfrm>
            <a:off x="3691745" y="2751897"/>
            <a:ext cx="576064" cy="576064"/>
            <a:chOff x="1666970" y="2260488"/>
            <a:chExt cx="576064" cy="576064"/>
          </a:xfrm>
        </p:grpSpPr>
        <p:sp>
          <p:nvSpPr>
            <p:cNvPr id="42" name="Teardrop 41">
              <a:extLst>
                <a:ext uri="{FF2B5EF4-FFF2-40B4-BE49-F238E27FC236}">
                  <a16:creationId xmlns:a16="http://schemas.microsoft.com/office/drawing/2014/main" id="{CA61A1C7-A14F-45B7-B759-1296BBF0DB01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F55520-71E7-4D47-9756-FD7B713356CE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C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85">
            <a:extLst>
              <a:ext uri="{FF2B5EF4-FFF2-40B4-BE49-F238E27FC236}">
                <a16:creationId xmlns:a16="http://schemas.microsoft.com/office/drawing/2014/main" id="{4C14BAA7-8D99-4A68-B356-86B4B4CD7216}"/>
              </a:ext>
            </a:extLst>
          </p:cNvPr>
          <p:cNvGrpSpPr/>
          <p:nvPr/>
        </p:nvGrpSpPr>
        <p:grpSpPr>
          <a:xfrm>
            <a:off x="7523840" y="1890796"/>
            <a:ext cx="4064428" cy="921910"/>
            <a:chOff x="7717265" y="1890796"/>
            <a:chExt cx="3276000" cy="9219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62B5B1-0F98-4752-9866-0EBA4C63BC38}"/>
                </a:ext>
              </a:extLst>
            </p:cNvPr>
            <p:cNvSpPr txBox="1"/>
            <p:nvPr/>
          </p:nvSpPr>
          <p:spPr>
            <a:xfrm>
              <a:off x="7717265" y="1890796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A23D83-C2C1-4870-9AFD-9E2A8D8F554D}"/>
                </a:ext>
              </a:extLst>
            </p:cNvPr>
            <p:cNvSpPr txBox="1"/>
            <p:nvPr/>
          </p:nvSpPr>
          <p:spPr>
            <a:xfrm>
              <a:off x="7717265" y="2351041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86">
            <a:extLst>
              <a:ext uri="{FF2B5EF4-FFF2-40B4-BE49-F238E27FC236}">
                <a16:creationId xmlns:a16="http://schemas.microsoft.com/office/drawing/2014/main" id="{ACC1A908-EED2-41CA-A078-78E9B79641BB}"/>
              </a:ext>
            </a:extLst>
          </p:cNvPr>
          <p:cNvGrpSpPr/>
          <p:nvPr/>
        </p:nvGrpSpPr>
        <p:grpSpPr>
          <a:xfrm>
            <a:off x="7523840" y="2939558"/>
            <a:ext cx="4064428" cy="921910"/>
            <a:chOff x="7717265" y="2939558"/>
            <a:chExt cx="3276000" cy="9219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787105-2C78-49BB-BCE5-C3B71F676247}"/>
                </a:ext>
              </a:extLst>
            </p:cNvPr>
            <p:cNvSpPr txBox="1"/>
            <p:nvPr/>
          </p:nvSpPr>
          <p:spPr>
            <a:xfrm>
              <a:off x="7717265" y="2939558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CF12CB-451A-4012-B139-89DBF7093383}"/>
                </a:ext>
              </a:extLst>
            </p:cNvPr>
            <p:cNvSpPr txBox="1"/>
            <p:nvPr/>
          </p:nvSpPr>
          <p:spPr>
            <a:xfrm>
              <a:off x="7717265" y="3399803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50" name="그룹 87">
            <a:extLst>
              <a:ext uri="{FF2B5EF4-FFF2-40B4-BE49-F238E27FC236}">
                <a16:creationId xmlns:a16="http://schemas.microsoft.com/office/drawing/2014/main" id="{1561ABD3-7E0F-4553-A26A-5301D56CD667}"/>
              </a:ext>
            </a:extLst>
          </p:cNvPr>
          <p:cNvGrpSpPr/>
          <p:nvPr/>
        </p:nvGrpSpPr>
        <p:grpSpPr>
          <a:xfrm>
            <a:off x="7523840" y="3988320"/>
            <a:ext cx="4064428" cy="921910"/>
            <a:chOff x="7717265" y="3988320"/>
            <a:chExt cx="3276000" cy="9219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1F6FB99-2E23-4075-8CD4-D2831DE4C641}"/>
                </a:ext>
              </a:extLst>
            </p:cNvPr>
            <p:cNvSpPr txBox="1"/>
            <p:nvPr/>
          </p:nvSpPr>
          <p:spPr>
            <a:xfrm>
              <a:off x="7717265" y="3988320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6A850A-9D03-4F91-83E0-C09A0B083FDD}"/>
                </a:ext>
              </a:extLst>
            </p:cNvPr>
            <p:cNvSpPr txBox="1"/>
            <p:nvPr/>
          </p:nvSpPr>
          <p:spPr>
            <a:xfrm>
              <a:off x="7717265" y="4448565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88">
            <a:extLst>
              <a:ext uri="{FF2B5EF4-FFF2-40B4-BE49-F238E27FC236}">
                <a16:creationId xmlns:a16="http://schemas.microsoft.com/office/drawing/2014/main" id="{A5B50821-B3DA-4EC5-A4C6-2FC5F741DD7E}"/>
              </a:ext>
            </a:extLst>
          </p:cNvPr>
          <p:cNvGrpSpPr/>
          <p:nvPr/>
        </p:nvGrpSpPr>
        <p:grpSpPr>
          <a:xfrm>
            <a:off x="7523840" y="5037082"/>
            <a:ext cx="4064428" cy="921910"/>
            <a:chOff x="7717265" y="5037082"/>
            <a:chExt cx="3276000" cy="9219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870C44-C01C-40A6-BDE6-D07C50E8A376}"/>
                </a:ext>
              </a:extLst>
            </p:cNvPr>
            <p:cNvSpPr txBox="1"/>
            <p:nvPr/>
          </p:nvSpPr>
          <p:spPr>
            <a:xfrm>
              <a:off x="7717265" y="5037082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D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565C77-6BB8-4138-BD92-0956B6F60C05}"/>
                </a:ext>
              </a:extLst>
            </p:cNvPr>
            <p:cNvSpPr txBox="1"/>
            <p:nvPr/>
          </p:nvSpPr>
          <p:spPr>
            <a:xfrm>
              <a:off x="7717265" y="5497327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8">
            <a:extLst>
              <a:ext uri="{FF2B5EF4-FFF2-40B4-BE49-F238E27FC236}">
                <a16:creationId xmlns:a16="http://schemas.microsoft.com/office/drawing/2014/main" id="{B770499A-C8D4-4EC1-AD13-2FF5DD0EC790}"/>
              </a:ext>
            </a:extLst>
          </p:cNvPr>
          <p:cNvGrpSpPr/>
          <p:nvPr/>
        </p:nvGrpSpPr>
        <p:grpSpPr>
          <a:xfrm>
            <a:off x="5024924" y="4090709"/>
            <a:ext cx="576064" cy="576064"/>
            <a:chOff x="1666970" y="2260488"/>
            <a:chExt cx="576064" cy="576064"/>
          </a:xfrm>
        </p:grpSpPr>
        <p:sp>
          <p:nvSpPr>
            <p:cNvPr id="57" name="Teardrop 6">
              <a:extLst>
                <a:ext uri="{FF2B5EF4-FFF2-40B4-BE49-F238E27FC236}">
                  <a16:creationId xmlns:a16="http://schemas.microsoft.com/office/drawing/2014/main" id="{5ED3C863-C29A-47BB-B2A4-BE5EC90D2EFC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E5B85A-F64B-423F-B4B9-1C7DA8EA454C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D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18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772A62E9-B790-456B-AC12-2EC3465688DC}"/>
              </a:ext>
            </a:extLst>
          </p:cNvPr>
          <p:cNvGrpSpPr/>
          <p:nvPr/>
        </p:nvGrpSpPr>
        <p:grpSpPr>
          <a:xfrm>
            <a:off x="3093018" y="1854436"/>
            <a:ext cx="5098327" cy="5098327"/>
            <a:chOff x="2817898" y="2640907"/>
            <a:chExt cx="3960000" cy="39600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7AF3D1F-2CFD-4727-9F1C-193393885C1F}"/>
                </a:ext>
              </a:extLst>
            </p:cNvPr>
            <p:cNvGrpSpPr/>
            <p:nvPr/>
          </p:nvGrpSpPr>
          <p:grpSpPr>
            <a:xfrm>
              <a:off x="2817898" y="2640907"/>
              <a:ext cx="3960000" cy="3960000"/>
              <a:chOff x="2817898" y="2640907"/>
              <a:chExt cx="3960000" cy="3960000"/>
            </a:xfrm>
          </p:grpSpPr>
          <p:sp>
            <p:nvSpPr>
              <p:cNvPr id="78" name="Pie 55">
                <a:extLst>
                  <a:ext uri="{FF2B5EF4-FFF2-40B4-BE49-F238E27FC236}">
                    <a16:creationId xmlns:a16="http://schemas.microsoft.com/office/drawing/2014/main" id="{2E68462F-2686-4E95-BB81-49E4891A24EC}"/>
                  </a:ext>
                </a:extLst>
              </p:cNvPr>
              <p:cNvSpPr/>
              <p:nvPr/>
            </p:nvSpPr>
            <p:spPr>
              <a:xfrm rot="11953466">
                <a:off x="3897899" y="3720907"/>
                <a:ext cx="1800000" cy="180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Pie 56">
                <a:extLst>
                  <a:ext uri="{FF2B5EF4-FFF2-40B4-BE49-F238E27FC236}">
                    <a16:creationId xmlns:a16="http://schemas.microsoft.com/office/drawing/2014/main" id="{6669A8EE-75C9-4888-A775-828A7B2A017C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Pie 57">
                <a:extLst>
                  <a:ext uri="{FF2B5EF4-FFF2-40B4-BE49-F238E27FC236}">
                    <a16:creationId xmlns:a16="http://schemas.microsoft.com/office/drawing/2014/main" id="{C80B65BC-FDA5-461E-B0C4-C949AC716722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Pie 58">
                <a:extLst>
                  <a:ext uri="{FF2B5EF4-FFF2-40B4-BE49-F238E27FC236}">
                    <a16:creationId xmlns:a16="http://schemas.microsoft.com/office/drawing/2014/main" id="{C9A723F1-926F-4024-957A-E44FCBE53A91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Pie 59">
                <a:extLst>
                  <a:ext uri="{FF2B5EF4-FFF2-40B4-BE49-F238E27FC236}">
                    <a16:creationId xmlns:a16="http://schemas.microsoft.com/office/drawing/2014/main" id="{ECD920CE-07FD-4702-804D-3A2E138337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CC7DE08-A80E-426D-88AA-623BCEECA2D7}"/>
                </a:ext>
              </a:extLst>
            </p:cNvPr>
            <p:cNvSpPr/>
            <p:nvPr/>
          </p:nvSpPr>
          <p:spPr>
            <a:xfrm>
              <a:off x="4340698" y="416370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1DFF1AE-1FD0-4FD3-B938-1BE7AA931AF4}"/>
              </a:ext>
            </a:extLst>
          </p:cNvPr>
          <p:cNvCxnSpPr/>
          <p:nvPr/>
        </p:nvCxnSpPr>
        <p:spPr>
          <a:xfrm>
            <a:off x="7372198" y="2945184"/>
            <a:ext cx="1080000" cy="421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BB802B-A7C8-490E-9549-1985B6E3D2E7}"/>
              </a:ext>
            </a:extLst>
          </p:cNvPr>
          <p:cNvCxnSpPr/>
          <p:nvPr/>
        </p:nvCxnSpPr>
        <p:spPr>
          <a:xfrm>
            <a:off x="7727782" y="3928010"/>
            <a:ext cx="1080000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AD9DF1-46B2-4AAA-88BA-D9AF9745FB37}"/>
              </a:ext>
            </a:extLst>
          </p:cNvPr>
          <p:cNvCxnSpPr/>
          <p:nvPr/>
        </p:nvCxnSpPr>
        <p:spPr>
          <a:xfrm>
            <a:off x="7372198" y="4906627"/>
            <a:ext cx="1080000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826A30-F212-48C7-B8E3-726EDDABB68B}"/>
              </a:ext>
            </a:extLst>
          </p:cNvPr>
          <p:cNvCxnSpPr/>
          <p:nvPr/>
        </p:nvCxnSpPr>
        <p:spPr>
          <a:xfrm>
            <a:off x="6682151" y="5885244"/>
            <a:ext cx="1080000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22EA86-731E-46D4-B886-CC5481DF8F0C}"/>
              </a:ext>
            </a:extLst>
          </p:cNvPr>
          <p:cNvCxnSpPr/>
          <p:nvPr/>
        </p:nvCxnSpPr>
        <p:spPr>
          <a:xfrm>
            <a:off x="6682151" y="1966566"/>
            <a:ext cx="108000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1FEA79E-7688-4F33-AD91-0ABBE17F7003}"/>
              </a:ext>
            </a:extLst>
          </p:cNvPr>
          <p:cNvSpPr txBox="1"/>
          <p:nvPr/>
        </p:nvSpPr>
        <p:spPr>
          <a:xfrm>
            <a:off x="900875" y="2684398"/>
            <a:ext cx="37004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B86A2C-5257-48B2-9BB2-7F2F2109A04E}"/>
              </a:ext>
            </a:extLst>
          </p:cNvPr>
          <p:cNvSpPr txBox="1"/>
          <p:nvPr/>
        </p:nvSpPr>
        <p:spPr>
          <a:xfrm>
            <a:off x="2126678" y="2112280"/>
            <a:ext cx="2474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B8897C-EBED-4E76-9CE9-E1A7B29A0679}"/>
              </a:ext>
            </a:extLst>
          </p:cNvPr>
          <p:cNvSpPr txBox="1"/>
          <p:nvPr/>
        </p:nvSpPr>
        <p:spPr>
          <a:xfrm>
            <a:off x="857342" y="2058134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85%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E2F218-023A-49DF-82F8-D84DB0C350A0}"/>
              </a:ext>
            </a:extLst>
          </p:cNvPr>
          <p:cNvSpPr txBox="1"/>
          <p:nvPr/>
        </p:nvSpPr>
        <p:spPr>
          <a:xfrm>
            <a:off x="900877" y="1748293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BD3932-F7E7-4EBA-9950-23ABFED9A7A0}"/>
              </a:ext>
            </a:extLst>
          </p:cNvPr>
          <p:cNvSpPr txBox="1"/>
          <p:nvPr/>
        </p:nvSpPr>
        <p:spPr>
          <a:xfrm>
            <a:off x="900875" y="4860439"/>
            <a:ext cx="3700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12">
            <a:extLst>
              <a:ext uri="{FF2B5EF4-FFF2-40B4-BE49-F238E27FC236}">
                <a16:creationId xmlns:a16="http://schemas.microsoft.com/office/drawing/2014/main" id="{25318EFC-E799-4805-B855-CC59634ACE0C}"/>
              </a:ext>
            </a:extLst>
          </p:cNvPr>
          <p:cNvGrpSpPr/>
          <p:nvPr/>
        </p:nvGrpSpPr>
        <p:grpSpPr>
          <a:xfrm>
            <a:off x="7924717" y="1497209"/>
            <a:ext cx="2433995" cy="938719"/>
            <a:chOff x="8900664" y="1497207"/>
            <a:chExt cx="2433995" cy="93871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35B284-36AC-4F63-9D97-98332FDE6623}"/>
                </a:ext>
              </a:extLst>
            </p:cNvPr>
            <p:cNvSpPr txBox="1"/>
            <p:nvPr/>
          </p:nvSpPr>
          <p:spPr>
            <a:xfrm>
              <a:off x="8900664" y="1497207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  <a:cs typeface="Arial" pitchFamily="34" charset="0"/>
                </a:rPr>
                <a:t>85</a:t>
              </a:r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6" name="Text Placeholder 12">
              <a:extLst>
                <a:ext uri="{FF2B5EF4-FFF2-40B4-BE49-F238E27FC236}">
                  <a16:creationId xmlns:a16="http://schemas.microsoft.com/office/drawing/2014/main" id="{6DB3B6EA-A734-420C-A2D2-1E48ABEC7DC2}"/>
                </a:ext>
              </a:extLst>
            </p:cNvPr>
            <p:cNvSpPr txBox="1">
              <a:spLocks/>
            </p:cNvSpPr>
            <p:nvPr/>
          </p:nvSpPr>
          <p:spPr>
            <a:xfrm>
              <a:off x="9834314" y="1733300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그룹 11">
            <a:extLst>
              <a:ext uri="{FF2B5EF4-FFF2-40B4-BE49-F238E27FC236}">
                <a16:creationId xmlns:a16="http://schemas.microsoft.com/office/drawing/2014/main" id="{87F23A57-19D8-4BE2-87F3-55B899F44AC6}"/>
              </a:ext>
            </a:extLst>
          </p:cNvPr>
          <p:cNvGrpSpPr/>
          <p:nvPr/>
        </p:nvGrpSpPr>
        <p:grpSpPr>
          <a:xfrm>
            <a:off x="8584145" y="2476879"/>
            <a:ext cx="2433995" cy="938719"/>
            <a:chOff x="8900664" y="2380162"/>
            <a:chExt cx="2433995" cy="93871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1A94EBA-FF98-4BDB-9C07-4EA80313EA64}"/>
                </a:ext>
              </a:extLst>
            </p:cNvPr>
            <p:cNvSpPr txBox="1"/>
            <p:nvPr/>
          </p:nvSpPr>
          <p:spPr>
            <a:xfrm>
              <a:off x="8900664" y="2380162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cs typeface="Arial" pitchFamily="34" charset="0"/>
                </a:rPr>
                <a:t>70</a:t>
              </a:r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%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59" name="Text Placeholder 12">
              <a:extLst>
                <a:ext uri="{FF2B5EF4-FFF2-40B4-BE49-F238E27FC236}">
                  <a16:creationId xmlns:a16="http://schemas.microsoft.com/office/drawing/2014/main" id="{5B570EDB-26E0-495A-A74E-6041781A178D}"/>
                </a:ext>
              </a:extLst>
            </p:cNvPr>
            <p:cNvSpPr txBox="1">
              <a:spLocks/>
            </p:cNvSpPr>
            <p:nvPr/>
          </p:nvSpPr>
          <p:spPr>
            <a:xfrm>
              <a:off x="9834314" y="2616255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그룹 10">
            <a:extLst>
              <a:ext uri="{FF2B5EF4-FFF2-40B4-BE49-F238E27FC236}">
                <a16:creationId xmlns:a16="http://schemas.microsoft.com/office/drawing/2014/main" id="{6A2DE3DF-0222-43C3-B3C9-FE445CCF1521}"/>
              </a:ext>
            </a:extLst>
          </p:cNvPr>
          <p:cNvGrpSpPr/>
          <p:nvPr/>
        </p:nvGrpSpPr>
        <p:grpSpPr>
          <a:xfrm>
            <a:off x="8900665" y="3456549"/>
            <a:ext cx="2433995" cy="938719"/>
            <a:chOff x="8900664" y="3263117"/>
            <a:chExt cx="2433995" cy="93871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D16F0D-1EE2-43DA-94D3-E1E16305C580}"/>
                </a:ext>
              </a:extLst>
            </p:cNvPr>
            <p:cNvSpPr txBox="1"/>
            <p:nvPr/>
          </p:nvSpPr>
          <p:spPr>
            <a:xfrm>
              <a:off x="8900664" y="3263117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65</a:t>
              </a:r>
              <a:r>
                <a:rPr lang="en-US" altLang="ko-KR" sz="2700" b="1" dirty="0">
                  <a:solidFill>
                    <a:schemeClr val="accent3"/>
                  </a:solidFill>
                  <a:cs typeface="Arial" pitchFamily="34" charset="0"/>
                </a:rPr>
                <a:t>%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62" name="Text Placeholder 12">
              <a:extLst>
                <a:ext uri="{FF2B5EF4-FFF2-40B4-BE49-F238E27FC236}">
                  <a16:creationId xmlns:a16="http://schemas.microsoft.com/office/drawing/2014/main" id="{94569798-852D-4A45-81F4-C627437E1581}"/>
                </a:ext>
              </a:extLst>
            </p:cNvPr>
            <p:cNvSpPr txBox="1">
              <a:spLocks/>
            </p:cNvSpPr>
            <p:nvPr/>
          </p:nvSpPr>
          <p:spPr>
            <a:xfrm>
              <a:off x="9834314" y="3499210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그룹 3">
            <a:extLst>
              <a:ext uri="{FF2B5EF4-FFF2-40B4-BE49-F238E27FC236}">
                <a16:creationId xmlns:a16="http://schemas.microsoft.com/office/drawing/2014/main" id="{AE6288DA-F56E-42D9-A829-8D5182F08C1B}"/>
              </a:ext>
            </a:extLst>
          </p:cNvPr>
          <p:cNvGrpSpPr/>
          <p:nvPr/>
        </p:nvGrpSpPr>
        <p:grpSpPr>
          <a:xfrm>
            <a:off x="7924717" y="5415889"/>
            <a:ext cx="2433995" cy="938719"/>
            <a:chOff x="8900664" y="5029028"/>
            <a:chExt cx="2433995" cy="93871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F18770-BA81-4BAF-9502-309A29A60077}"/>
                </a:ext>
              </a:extLst>
            </p:cNvPr>
            <p:cNvSpPr txBox="1"/>
            <p:nvPr/>
          </p:nvSpPr>
          <p:spPr>
            <a:xfrm>
              <a:off x="8900664" y="5029028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itchFamily="34" charset="0"/>
                </a:rPr>
                <a:t>40</a:t>
              </a:r>
              <a:r>
                <a:rPr lang="en-US" altLang="ko-KR" sz="2700" b="1" dirty="0">
                  <a:solidFill>
                    <a:schemeClr val="accent5"/>
                  </a:solidFill>
                  <a:cs typeface="Arial" pitchFamily="34" charset="0"/>
                </a:rPr>
                <a:t>%</a:t>
              </a:r>
              <a:endParaRPr lang="ko-KR" altLang="en-US" sz="27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65" name="Text Placeholder 12">
              <a:extLst>
                <a:ext uri="{FF2B5EF4-FFF2-40B4-BE49-F238E27FC236}">
                  <a16:creationId xmlns:a16="http://schemas.microsoft.com/office/drawing/2014/main" id="{ED2284E6-0A4B-4809-957E-A9F702613DF6}"/>
                </a:ext>
              </a:extLst>
            </p:cNvPr>
            <p:cNvSpPr txBox="1">
              <a:spLocks/>
            </p:cNvSpPr>
            <p:nvPr/>
          </p:nvSpPr>
          <p:spPr>
            <a:xfrm>
              <a:off x="9834314" y="5265121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그룹 9">
            <a:extLst>
              <a:ext uri="{FF2B5EF4-FFF2-40B4-BE49-F238E27FC236}">
                <a16:creationId xmlns:a16="http://schemas.microsoft.com/office/drawing/2014/main" id="{1E7CD53B-6806-47DE-A584-F33EC4D7C7B5}"/>
              </a:ext>
            </a:extLst>
          </p:cNvPr>
          <p:cNvGrpSpPr/>
          <p:nvPr/>
        </p:nvGrpSpPr>
        <p:grpSpPr>
          <a:xfrm>
            <a:off x="8584145" y="4436220"/>
            <a:ext cx="2433995" cy="938719"/>
            <a:chOff x="8900664" y="4146072"/>
            <a:chExt cx="2433995" cy="93871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2527C21-CD9B-43EE-9378-28739E023A8E}"/>
                </a:ext>
              </a:extLst>
            </p:cNvPr>
            <p:cNvSpPr txBox="1"/>
            <p:nvPr/>
          </p:nvSpPr>
          <p:spPr>
            <a:xfrm>
              <a:off x="8900664" y="4146072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4"/>
                  </a:solidFill>
                  <a:cs typeface="Arial" pitchFamily="34" charset="0"/>
                </a:rPr>
                <a:t>55</a:t>
              </a:r>
              <a:r>
                <a:rPr lang="en-US" altLang="ko-KR" sz="2700" b="1" dirty="0">
                  <a:solidFill>
                    <a:schemeClr val="accent4"/>
                  </a:solidFill>
                  <a:cs typeface="Arial" pitchFamily="34" charset="0"/>
                </a:rPr>
                <a:t>%</a:t>
              </a:r>
              <a:endParaRPr lang="ko-KR" altLang="en-US" sz="27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68" name="Text Placeholder 12">
              <a:extLst>
                <a:ext uri="{FF2B5EF4-FFF2-40B4-BE49-F238E27FC236}">
                  <a16:creationId xmlns:a16="http://schemas.microsoft.com/office/drawing/2014/main" id="{1B89B570-61CE-4C83-B5CD-E3386D4BE2E0}"/>
                </a:ext>
              </a:extLst>
            </p:cNvPr>
            <p:cNvSpPr txBox="1">
              <a:spLocks/>
            </p:cNvSpPr>
            <p:nvPr/>
          </p:nvSpPr>
          <p:spPr>
            <a:xfrm>
              <a:off x="9834314" y="4382165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9" name="Rounded Rectangle 5">
            <a:extLst>
              <a:ext uri="{FF2B5EF4-FFF2-40B4-BE49-F238E27FC236}">
                <a16:creationId xmlns:a16="http://schemas.microsoft.com/office/drawing/2014/main" id="{4FC757DA-2549-46B4-B252-B1EAB709361E}"/>
              </a:ext>
            </a:extLst>
          </p:cNvPr>
          <p:cNvSpPr/>
          <p:nvPr/>
        </p:nvSpPr>
        <p:spPr>
          <a:xfrm flipH="1">
            <a:off x="6156410" y="2243489"/>
            <a:ext cx="491091" cy="40512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0" name="Rounded Rectangle 25">
            <a:extLst>
              <a:ext uri="{FF2B5EF4-FFF2-40B4-BE49-F238E27FC236}">
                <a16:creationId xmlns:a16="http://schemas.microsoft.com/office/drawing/2014/main" id="{49B66304-F269-4A9E-A331-1B3AD8FDC55A}"/>
              </a:ext>
            </a:extLst>
          </p:cNvPr>
          <p:cNvSpPr/>
          <p:nvPr/>
        </p:nvSpPr>
        <p:spPr>
          <a:xfrm>
            <a:off x="5510057" y="5210103"/>
            <a:ext cx="274804" cy="201388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Donut 39">
            <a:extLst>
              <a:ext uri="{FF2B5EF4-FFF2-40B4-BE49-F238E27FC236}">
                <a16:creationId xmlns:a16="http://schemas.microsoft.com/office/drawing/2014/main" id="{6EB2B997-1A4A-40E2-9649-E69A72A03EF4}"/>
              </a:ext>
            </a:extLst>
          </p:cNvPr>
          <p:cNvSpPr/>
          <p:nvPr/>
        </p:nvSpPr>
        <p:spPr>
          <a:xfrm>
            <a:off x="6172504" y="5157974"/>
            <a:ext cx="335295" cy="3352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B4DA7C73-6A35-4F69-A275-EB72466B0D1B}"/>
              </a:ext>
            </a:extLst>
          </p:cNvPr>
          <p:cNvSpPr/>
          <p:nvPr/>
        </p:nvSpPr>
        <p:spPr>
          <a:xfrm>
            <a:off x="6982828" y="339439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3" name="Chord 15">
            <a:extLst>
              <a:ext uri="{FF2B5EF4-FFF2-40B4-BE49-F238E27FC236}">
                <a16:creationId xmlns:a16="http://schemas.microsoft.com/office/drawing/2014/main" id="{A86DB65B-84B0-4EA1-B222-EF9620A86F2E}"/>
              </a:ext>
            </a:extLst>
          </p:cNvPr>
          <p:cNvSpPr/>
          <p:nvPr/>
        </p:nvSpPr>
        <p:spPr>
          <a:xfrm>
            <a:off x="6945569" y="4455238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4" name="Donut 8">
            <a:extLst>
              <a:ext uri="{FF2B5EF4-FFF2-40B4-BE49-F238E27FC236}">
                <a16:creationId xmlns:a16="http://schemas.microsoft.com/office/drawing/2014/main" id="{E9FD8605-228B-4338-98DB-2324AAB33959}"/>
              </a:ext>
            </a:extLst>
          </p:cNvPr>
          <p:cNvSpPr/>
          <p:nvPr/>
        </p:nvSpPr>
        <p:spPr>
          <a:xfrm>
            <a:off x="5397475" y="4098802"/>
            <a:ext cx="499968" cy="597622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28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그룹 14">
            <a:extLst>
              <a:ext uri="{FF2B5EF4-FFF2-40B4-BE49-F238E27FC236}">
                <a16:creationId xmlns:a16="http://schemas.microsoft.com/office/drawing/2014/main" id="{02813709-A350-4740-9914-18BE1FD8419C}"/>
              </a:ext>
            </a:extLst>
          </p:cNvPr>
          <p:cNvGrpSpPr/>
          <p:nvPr/>
        </p:nvGrpSpPr>
        <p:grpSpPr>
          <a:xfrm>
            <a:off x="1864048" y="1673699"/>
            <a:ext cx="4104000" cy="887234"/>
            <a:chOff x="1864048" y="1673699"/>
            <a:chExt cx="4104000" cy="8872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7B305A-56EF-4004-9312-44F0060E1094}"/>
                </a:ext>
              </a:extLst>
            </p:cNvPr>
            <p:cNvSpPr txBox="1"/>
            <p:nvPr/>
          </p:nvSpPr>
          <p:spPr>
            <a:xfrm>
              <a:off x="1864048" y="1914602"/>
              <a:ext cx="410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EF9083-37CC-42CC-8DC2-5F629C742EF0}"/>
                </a:ext>
              </a:extLst>
            </p:cNvPr>
            <p:cNvSpPr txBox="1"/>
            <p:nvPr/>
          </p:nvSpPr>
          <p:spPr>
            <a:xfrm>
              <a:off x="1864048" y="1673699"/>
              <a:ext cx="41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000D1352-CE01-4474-BF48-52377819559C}"/>
              </a:ext>
            </a:extLst>
          </p:cNvPr>
          <p:cNvSpPr/>
          <p:nvPr/>
        </p:nvSpPr>
        <p:spPr>
          <a:xfrm>
            <a:off x="789978" y="1603388"/>
            <a:ext cx="699528" cy="6995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58AC2-5EF9-4384-A6F7-178F78C86E06}"/>
              </a:ext>
            </a:extLst>
          </p:cNvPr>
          <p:cNvSpPr txBox="1"/>
          <p:nvPr/>
        </p:nvSpPr>
        <p:spPr>
          <a:xfrm>
            <a:off x="524190" y="2354246"/>
            <a:ext cx="123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ea typeface="FZShuTi" pitchFamily="2" charset="-122"/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0" name="그룹 6">
            <a:extLst>
              <a:ext uri="{FF2B5EF4-FFF2-40B4-BE49-F238E27FC236}">
                <a16:creationId xmlns:a16="http://schemas.microsoft.com/office/drawing/2014/main" id="{9FB91943-D22F-4E54-8A19-B73A0C81410C}"/>
              </a:ext>
            </a:extLst>
          </p:cNvPr>
          <p:cNvGrpSpPr/>
          <p:nvPr/>
        </p:nvGrpSpPr>
        <p:grpSpPr>
          <a:xfrm>
            <a:off x="1864389" y="2806083"/>
            <a:ext cx="4104000" cy="887234"/>
            <a:chOff x="1864389" y="2724111"/>
            <a:chExt cx="4124202" cy="8872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9DF3AE-9E31-47BC-9ED3-A3C606A0C41E}"/>
                </a:ext>
              </a:extLst>
            </p:cNvPr>
            <p:cNvSpPr txBox="1"/>
            <p:nvPr/>
          </p:nvSpPr>
          <p:spPr>
            <a:xfrm>
              <a:off x="1864389" y="2965014"/>
              <a:ext cx="4124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385FBA-2D65-436D-B058-E490EB4B9DB6}"/>
                </a:ext>
              </a:extLst>
            </p:cNvPr>
            <p:cNvSpPr txBox="1"/>
            <p:nvPr/>
          </p:nvSpPr>
          <p:spPr>
            <a:xfrm>
              <a:off x="1864389" y="2724111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6AF95198-5445-4100-B7B3-AF1116411C1C}"/>
              </a:ext>
            </a:extLst>
          </p:cNvPr>
          <p:cNvSpPr/>
          <p:nvPr/>
        </p:nvSpPr>
        <p:spPr>
          <a:xfrm>
            <a:off x="789978" y="2735772"/>
            <a:ext cx="699528" cy="699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BEAD15-851D-4DE9-B1BF-FCBF6D8B2D9C}"/>
              </a:ext>
            </a:extLst>
          </p:cNvPr>
          <p:cNvSpPr txBox="1"/>
          <p:nvPr/>
        </p:nvSpPr>
        <p:spPr>
          <a:xfrm>
            <a:off x="524190" y="3486630"/>
            <a:ext cx="123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ea typeface="FZShuTi" pitchFamily="2" charset="-122"/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5" name="그룹 4">
            <a:extLst>
              <a:ext uri="{FF2B5EF4-FFF2-40B4-BE49-F238E27FC236}">
                <a16:creationId xmlns:a16="http://schemas.microsoft.com/office/drawing/2014/main" id="{121E5C6B-9875-4BE6-8018-D4D532299AC7}"/>
              </a:ext>
            </a:extLst>
          </p:cNvPr>
          <p:cNvGrpSpPr/>
          <p:nvPr/>
        </p:nvGrpSpPr>
        <p:grpSpPr>
          <a:xfrm>
            <a:off x="7461167" y="4263907"/>
            <a:ext cx="4104000" cy="887234"/>
            <a:chOff x="7461167" y="4181935"/>
            <a:chExt cx="4124202" cy="8872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1503CC-86BE-4B92-917C-9E127F9142B6}"/>
                </a:ext>
              </a:extLst>
            </p:cNvPr>
            <p:cNvSpPr txBox="1"/>
            <p:nvPr/>
          </p:nvSpPr>
          <p:spPr>
            <a:xfrm>
              <a:off x="7461167" y="4422838"/>
              <a:ext cx="4124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F618D6-6FAE-4DEB-BBC6-B5D00A811CCF}"/>
                </a:ext>
              </a:extLst>
            </p:cNvPr>
            <p:cNvSpPr txBox="1"/>
            <p:nvPr/>
          </p:nvSpPr>
          <p:spPr>
            <a:xfrm>
              <a:off x="7461167" y="4181935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B6D8308F-E64C-4BAA-9875-2D227C866D57}"/>
              </a:ext>
            </a:extLst>
          </p:cNvPr>
          <p:cNvSpPr/>
          <p:nvPr/>
        </p:nvSpPr>
        <p:spPr>
          <a:xfrm>
            <a:off x="6386927" y="4193596"/>
            <a:ext cx="699528" cy="69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17082-4D49-423A-9AB0-5B27522782D2}"/>
              </a:ext>
            </a:extLst>
          </p:cNvPr>
          <p:cNvSpPr txBox="1"/>
          <p:nvPr/>
        </p:nvSpPr>
        <p:spPr>
          <a:xfrm>
            <a:off x="6121138" y="4944454"/>
            <a:ext cx="123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그룹 3">
            <a:extLst>
              <a:ext uri="{FF2B5EF4-FFF2-40B4-BE49-F238E27FC236}">
                <a16:creationId xmlns:a16="http://schemas.microsoft.com/office/drawing/2014/main" id="{5A14F188-C9C6-4923-B9C7-997748A3BC0E}"/>
              </a:ext>
            </a:extLst>
          </p:cNvPr>
          <p:cNvGrpSpPr/>
          <p:nvPr/>
        </p:nvGrpSpPr>
        <p:grpSpPr>
          <a:xfrm>
            <a:off x="7457801" y="5396290"/>
            <a:ext cx="4104000" cy="887234"/>
            <a:chOff x="7457801" y="5314319"/>
            <a:chExt cx="4130635" cy="8872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31B66A-4E93-4341-8E23-3677DE3C7A99}"/>
                </a:ext>
              </a:extLst>
            </p:cNvPr>
            <p:cNvSpPr txBox="1"/>
            <p:nvPr/>
          </p:nvSpPr>
          <p:spPr>
            <a:xfrm>
              <a:off x="7464234" y="5555222"/>
              <a:ext cx="4124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D486F2-B634-4325-9CF1-FBC2AC6044B3}"/>
                </a:ext>
              </a:extLst>
            </p:cNvPr>
            <p:cNvSpPr txBox="1"/>
            <p:nvPr/>
          </p:nvSpPr>
          <p:spPr>
            <a:xfrm>
              <a:off x="7457801" y="5314319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33C6B26-25FA-4161-BFCF-7B24D577898B}"/>
              </a:ext>
            </a:extLst>
          </p:cNvPr>
          <p:cNvSpPr/>
          <p:nvPr/>
        </p:nvSpPr>
        <p:spPr>
          <a:xfrm>
            <a:off x="6383561" y="5325980"/>
            <a:ext cx="699528" cy="69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5A146-91A7-4EDF-B782-D31520559B54}"/>
              </a:ext>
            </a:extLst>
          </p:cNvPr>
          <p:cNvSpPr txBox="1"/>
          <p:nvPr/>
        </p:nvSpPr>
        <p:spPr>
          <a:xfrm>
            <a:off x="6117772" y="6076838"/>
            <a:ext cx="123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Freeform 32">
            <a:extLst>
              <a:ext uri="{FF2B5EF4-FFF2-40B4-BE49-F238E27FC236}">
                <a16:creationId xmlns:a16="http://schemas.microsoft.com/office/drawing/2014/main" id="{060D923A-03E9-484A-85DA-D8894AF2E85B}"/>
              </a:ext>
            </a:extLst>
          </p:cNvPr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>
            <a:extLst>
              <a:ext uri="{FF2B5EF4-FFF2-40B4-BE49-F238E27FC236}">
                <a16:creationId xmlns:a16="http://schemas.microsoft.com/office/drawing/2014/main" id="{13E25ADA-D676-4329-96F6-5159812263A3}"/>
              </a:ext>
            </a:extLst>
          </p:cNvPr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" name="Donut 2">
            <a:extLst>
              <a:ext uri="{FF2B5EF4-FFF2-40B4-BE49-F238E27FC236}">
                <a16:creationId xmlns:a16="http://schemas.microsoft.com/office/drawing/2014/main" id="{544E9672-2425-4CDD-BBB1-EB36F51FFFB8}"/>
              </a:ext>
            </a:extLst>
          </p:cNvPr>
          <p:cNvSpPr>
            <a:spLocks noChangeAspect="1"/>
          </p:cNvSpPr>
          <p:nvPr/>
        </p:nvSpPr>
        <p:spPr>
          <a:xfrm>
            <a:off x="953620" y="1738576"/>
            <a:ext cx="372247" cy="404689"/>
          </a:xfrm>
          <a:custGeom>
            <a:avLst/>
            <a:gdLst/>
            <a:ahLst/>
            <a:cxnLst/>
            <a:rect l="l" t="t" r="r" b="b"/>
            <a:pathLst>
              <a:path w="3708000" h="4031150">
                <a:moveTo>
                  <a:pt x="2226025" y="2078010"/>
                </a:moveTo>
                <a:lnTo>
                  <a:pt x="1976753" y="2339372"/>
                </a:lnTo>
                <a:lnTo>
                  <a:pt x="1976910" y="2339581"/>
                </a:lnTo>
                <a:lnTo>
                  <a:pt x="1976204" y="2339948"/>
                </a:lnTo>
                <a:lnTo>
                  <a:pt x="1975656" y="2340523"/>
                </a:lnTo>
                <a:lnTo>
                  <a:pt x="1975499" y="2340314"/>
                </a:lnTo>
                <a:lnTo>
                  <a:pt x="1688579" y="2489240"/>
                </a:lnTo>
                <a:cubicBezTo>
                  <a:pt x="1740712" y="2519877"/>
                  <a:pt x="1801557" y="2536438"/>
                  <a:pt x="1866270" y="2536438"/>
                </a:cubicBezTo>
                <a:cubicBezTo>
                  <a:pt x="2071258" y="2536438"/>
                  <a:pt x="2237434" y="2370262"/>
                  <a:pt x="2237434" y="2165274"/>
                </a:cubicBezTo>
                <a:cubicBezTo>
                  <a:pt x="2237434" y="2135129"/>
                  <a:pt x="2233840" y="2105822"/>
                  <a:pt x="2226025" y="2078010"/>
                </a:cubicBezTo>
                <a:close/>
                <a:moveTo>
                  <a:pt x="1866270" y="1794110"/>
                </a:moveTo>
                <a:cubicBezTo>
                  <a:pt x="1661282" y="1794110"/>
                  <a:pt x="1495106" y="1960286"/>
                  <a:pt x="1495106" y="2165274"/>
                </a:cubicBezTo>
                <a:cubicBezTo>
                  <a:pt x="1495106" y="2194876"/>
                  <a:pt x="1498572" y="2223668"/>
                  <a:pt x="1506052" y="2251046"/>
                </a:cubicBezTo>
                <a:lnTo>
                  <a:pt x="1731247" y="2014929"/>
                </a:lnTo>
                <a:lnTo>
                  <a:pt x="1731090" y="2014720"/>
                </a:lnTo>
                <a:lnTo>
                  <a:pt x="1731796" y="2014353"/>
                </a:lnTo>
                <a:lnTo>
                  <a:pt x="1732344" y="2013778"/>
                </a:lnTo>
                <a:lnTo>
                  <a:pt x="1732501" y="2013987"/>
                </a:lnTo>
                <a:lnTo>
                  <a:pt x="2054335" y="1846939"/>
                </a:lnTo>
                <a:cubicBezTo>
                  <a:pt x="1999773" y="1812909"/>
                  <a:pt x="1935217" y="1794110"/>
                  <a:pt x="1866270" y="1794110"/>
                </a:cubicBezTo>
                <a:close/>
                <a:moveTo>
                  <a:pt x="1866270" y="1281021"/>
                </a:moveTo>
                <a:lnTo>
                  <a:pt x="1995916" y="1728077"/>
                </a:lnTo>
                <a:cubicBezTo>
                  <a:pt x="2049420" y="1742880"/>
                  <a:pt x="2098387" y="1768442"/>
                  <a:pt x="2141027" y="1801941"/>
                </a:cubicBezTo>
                <a:lnTo>
                  <a:pt x="2830781" y="1443923"/>
                </a:lnTo>
                <a:lnTo>
                  <a:pt x="2293677" y="2007077"/>
                </a:lnTo>
                <a:lnTo>
                  <a:pt x="2302169" y="2036187"/>
                </a:lnTo>
                <a:lnTo>
                  <a:pt x="2755181" y="2167560"/>
                </a:lnTo>
                <a:lnTo>
                  <a:pt x="2301207" y="2299213"/>
                </a:lnTo>
                <a:cubicBezTo>
                  <a:pt x="2288949" y="2340747"/>
                  <a:pt x="2270868" y="2379745"/>
                  <a:pt x="2246307" y="2414255"/>
                </a:cubicBezTo>
                <a:lnTo>
                  <a:pt x="2368615" y="2636476"/>
                </a:lnTo>
                <a:lnTo>
                  <a:pt x="2152396" y="2517472"/>
                </a:lnTo>
                <a:cubicBezTo>
                  <a:pt x="2112986" y="2553805"/>
                  <a:pt x="2065424" y="2580505"/>
                  <a:pt x="2013636" y="2598144"/>
                </a:cubicBezTo>
                <a:lnTo>
                  <a:pt x="1875846" y="3073280"/>
                </a:lnTo>
                <a:lnTo>
                  <a:pt x="1739624" y="2603548"/>
                </a:lnTo>
                <a:cubicBezTo>
                  <a:pt x="1688445" y="2589723"/>
                  <a:pt x="1641302" y="2566161"/>
                  <a:pt x="1599709" y="2535368"/>
                </a:cubicBezTo>
                <a:lnTo>
                  <a:pt x="877219" y="2910378"/>
                </a:lnTo>
                <a:lnTo>
                  <a:pt x="1438400" y="2321979"/>
                </a:lnTo>
                <a:lnTo>
                  <a:pt x="1437655" y="2319411"/>
                </a:lnTo>
                <a:lnTo>
                  <a:pt x="963153" y="2181805"/>
                </a:lnTo>
                <a:lnTo>
                  <a:pt x="1425898" y="2047609"/>
                </a:lnTo>
                <a:cubicBezTo>
                  <a:pt x="1440318" y="1991458"/>
                  <a:pt x="1465316" y="1939627"/>
                  <a:pt x="1501635" y="1896529"/>
                </a:cubicBezTo>
                <a:lnTo>
                  <a:pt x="1375628" y="1667588"/>
                </a:lnTo>
                <a:lnTo>
                  <a:pt x="1605635" y="1794181"/>
                </a:lnTo>
                <a:cubicBezTo>
                  <a:pt x="1643852" y="1764149"/>
                  <a:pt x="1688437" y="1742763"/>
                  <a:pt x="1736328" y="1729097"/>
                </a:cubicBezTo>
                <a:close/>
                <a:moveTo>
                  <a:pt x="1801446" y="873772"/>
                </a:moveTo>
                <a:cubicBezTo>
                  <a:pt x="1122607" y="899096"/>
                  <a:pt x="577020" y="1443990"/>
                  <a:pt x="550657" y="2122563"/>
                </a:cubicBezTo>
                <a:lnTo>
                  <a:pt x="754935" y="2181804"/>
                </a:lnTo>
                <a:lnTo>
                  <a:pt x="551187" y="2240891"/>
                </a:lnTo>
                <a:cubicBezTo>
                  <a:pt x="582476" y="2925954"/>
                  <a:pt x="1143118" y="3472541"/>
                  <a:pt x="1833783" y="3482192"/>
                </a:cubicBezTo>
                <a:lnTo>
                  <a:pt x="1883029" y="3312376"/>
                </a:lnTo>
                <a:lnTo>
                  <a:pt x="1931451" y="3479348"/>
                </a:lnTo>
                <a:cubicBezTo>
                  <a:pt x="2602724" y="3441618"/>
                  <a:pt x="3137685" y="2895457"/>
                  <a:pt x="3157888" y="2219621"/>
                </a:cubicBezTo>
                <a:lnTo>
                  <a:pt x="2970483" y="2165273"/>
                </a:lnTo>
                <a:lnTo>
                  <a:pt x="3156785" y="2111246"/>
                </a:lnTo>
                <a:cubicBezTo>
                  <a:pt x="3124894" y="1437932"/>
                  <a:pt x="2581609" y="898954"/>
                  <a:pt x="1906553" y="873772"/>
                </a:cubicBezTo>
                <a:lnTo>
                  <a:pt x="1853999" y="1054992"/>
                </a:lnTo>
                <a:close/>
                <a:moveTo>
                  <a:pt x="1842112" y="204015"/>
                </a:moveTo>
                <a:cubicBezTo>
                  <a:pt x="1750186" y="208331"/>
                  <a:pt x="1671595" y="261235"/>
                  <a:pt x="1631665" y="337724"/>
                </a:cubicBezTo>
                <a:cubicBezTo>
                  <a:pt x="1704451" y="327639"/>
                  <a:pt x="1778701" y="323150"/>
                  <a:pt x="1854000" y="323150"/>
                </a:cubicBezTo>
                <a:cubicBezTo>
                  <a:pt x="1929687" y="323150"/>
                  <a:pt x="2004315" y="327685"/>
                  <a:pt x="2077458" y="337895"/>
                </a:cubicBezTo>
                <a:cubicBezTo>
                  <a:pt x="2032849" y="253989"/>
                  <a:pt x="1942703" y="199292"/>
                  <a:pt x="1842112" y="204015"/>
                </a:cubicBezTo>
                <a:close/>
                <a:moveTo>
                  <a:pt x="1832557" y="511"/>
                </a:moveTo>
                <a:cubicBezTo>
                  <a:pt x="2064724" y="-10390"/>
                  <a:pt x="2266043" y="154192"/>
                  <a:pt x="2302551" y="380077"/>
                </a:cubicBezTo>
                <a:cubicBezTo>
                  <a:pt x="3110034" y="578670"/>
                  <a:pt x="3708000" y="1308079"/>
                  <a:pt x="3708000" y="2177150"/>
                </a:cubicBezTo>
                <a:cubicBezTo>
                  <a:pt x="3708000" y="3201086"/>
                  <a:pt x="2877936" y="4031150"/>
                  <a:pt x="1854000" y="4031150"/>
                </a:cubicBezTo>
                <a:cubicBezTo>
                  <a:pt x="830064" y="4031150"/>
                  <a:pt x="0" y="3201086"/>
                  <a:pt x="0" y="2177150"/>
                </a:cubicBezTo>
                <a:cubicBezTo>
                  <a:pt x="0" y="1308490"/>
                  <a:pt x="597400" y="579361"/>
                  <a:pt x="1404307" y="380371"/>
                </a:cubicBezTo>
                <a:cubicBezTo>
                  <a:pt x="1438620" y="172028"/>
                  <a:pt x="1614858" y="10733"/>
                  <a:pt x="1832557" y="5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9C0300DC-C262-49CC-AAD4-15D10243ABC7}"/>
              </a:ext>
            </a:extLst>
          </p:cNvPr>
          <p:cNvSpPr>
            <a:spLocks noChangeAspect="1"/>
          </p:cNvSpPr>
          <p:nvPr/>
        </p:nvSpPr>
        <p:spPr>
          <a:xfrm>
            <a:off x="6576464" y="5440191"/>
            <a:ext cx="313722" cy="403961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CA61A8-B8B8-4FAB-8A97-A4DE1B89B8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2414A7A-6659-460F-8326-D123A2E251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6001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ie 5">
            <a:extLst>
              <a:ext uri="{FF2B5EF4-FFF2-40B4-BE49-F238E27FC236}">
                <a16:creationId xmlns:a16="http://schemas.microsoft.com/office/drawing/2014/main" id="{E6526712-EF56-450B-9AB2-42F756260844}"/>
              </a:ext>
            </a:extLst>
          </p:cNvPr>
          <p:cNvSpPr/>
          <p:nvPr/>
        </p:nvSpPr>
        <p:spPr>
          <a:xfrm rot="10800000">
            <a:off x="1965145" y="2029937"/>
            <a:ext cx="2736304" cy="2736304"/>
          </a:xfrm>
          <a:prstGeom prst="pie">
            <a:avLst>
              <a:gd name="adj1" fmla="val 12522464"/>
              <a:gd name="adj2" fmla="val 1550856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180690EC-641B-4CCC-8F65-082363B59121}"/>
              </a:ext>
            </a:extLst>
          </p:cNvPr>
          <p:cNvSpPr/>
          <p:nvPr/>
        </p:nvSpPr>
        <p:spPr>
          <a:xfrm>
            <a:off x="1965144" y="2029937"/>
            <a:ext cx="2736304" cy="2736304"/>
          </a:xfrm>
          <a:prstGeom prst="pie">
            <a:avLst>
              <a:gd name="adj1" fmla="val 10783185"/>
              <a:gd name="adj2" fmla="val 1776736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F0A165-9EFA-40D1-BE97-44D9B2AE9075}"/>
              </a:ext>
            </a:extLst>
          </p:cNvPr>
          <p:cNvSpPr/>
          <p:nvPr/>
        </p:nvSpPr>
        <p:spPr>
          <a:xfrm>
            <a:off x="2397192" y="2452878"/>
            <a:ext cx="1872208" cy="1872208"/>
          </a:xfrm>
          <a:prstGeom prst="ellipse">
            <a:avLst/>
          </a:prstGeom>
          <a:solidFill>
            <a:schemeClr val="accent1"/>
          </a:solidFill>
          <a:ln w="136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71F54-6E25-4909-B0D9-6032F685B7BA}"/>
              </a:ext>
            </a:extLst>
          </p:cNvPr>
          <p:cNvSpPr txBox="1"/>
          <p:nvPr/>
        </p:nvSpPr>
        <p:spPr>
          <a:xfrm rot="19593018">
            <a:off x="1882534" y="2064870"/>
            <a:ext cx="1656185" cy="743934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34286"/>
              </a:avLst>
            </a:prstTxWarp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6CD13-C674-481A-9220-1A9E9DE15CD2}"/>
              </a:ext>
            </a:extLst>
          </p:cNvPr>
          <p:cNvSpPr txBox="1"/>
          <p:nvPr/>
        </p:nvSpPr>
        <p:spPr>
          <a:xfrm>
            <a:off x="2629704" y="3409071"/>
            <a:ext cx="14071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</a:rPr>
              <a:t>Contents Title</a:t>
            </a:r>
            <a:endParaRPr lang="ko-KR" altLang="en-US" sz="1867" b="1" dirty="0">
              <a:solidFill>
                <a:schemeClr val="bg1"/>
              </a:solidFill>
            </a:endParaRPr>
          </a:p>
        </p:txBody>
      </p:sp>
      <p:cxnSp>
        <p:nvCxnSpPr>
          <p:cNvPr id="8" name="Elbow Connector 9">
            <a:extLst>
              <a:ext uri="{FF2B5EF4-FFF2-40B4-BE49-F238E27FC236}">
                <a16:creationId xmlns:a16="http://schemas.microsoft.com/office/drawing/2014/main" id="{1127CCD5-589C-4F58-862D-F58792A301B8}"/>
              </a:ext>
            </a:extLst>
          </p:cNvPr>
          <p:cNvCxnSpPr/>
          <p:nvPr/>
        </p:nvCxnSpPr>
        <p:spPr>
          <a:xfrm>
            <a:off x="3691538" y="2166816"/>
            <a:ext cx="936104" cy="232732"/>
          </a:xfrm>
          <a:prstGeom prst="bentConnector3">
            <a:avLst>
              <a:gd name="adj1" fmla="val 998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C07B95-2992-4398-8C70-C797D44A102F}"/>
              </a:ext>
            </a:extLst>
          </p:cNvPr>
          <p:cNvSpPr txBox="1"/>
          <p:nvPr/>
        </p:nvSpPr>
        <p:spPr>
          <a:xfrm>
            <a:off x="888025" y="5288193"/>
            <a:ext cx="4906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6A42C-FF72-4828-A216-F1E7D77D897A}"/>
              </a:ext>
            </a:extLst>
          </p:cNvPr>
          <p:cNvGrpSpPr/>
          <p:nvPr/>
        </p:nvGrpSpPr>
        <p:grpSpPr>
          <a:xfrm>
            <a:off x="4716402" y="2068897"/>
            <a:ext cx="1400519" cy="672968"/>
            <a:chOff x="3243489" y="1963944"/>
            <a:chExt cx="1400519" cy="6729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5B0C8E-957C-4170-95D4-08A30294AD6F}"/>
                </a:ext>
              </a:extLst>
            </p:cNvPr>
            <p:cNvSpPr txBox="1"/>
            <p:nvPr/>
          </p:nvSpPr>
          <p:spPr>
            <a:xfrm>
              <a:off x="3243489" y="1963944"/>
              <a:ext cx="140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48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93C4E4-1BBE-4563-B72F-651BD5D9477E}"/>
                </a:ext>
              </a:extLst>
            </p:cNvPr>
            <p:cNvSpPr txBox="1"/>
            <p:nvPr/>
          </p:nvSpPr>
          <p:spPr>
            <a:xfrm>
              <a:off x="3243489" y="2329135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Elbow Connector 16">
            <a:extLst>
              <a:ext uri="{FF2B5EF4-FFF2-40B4-BE49-F238E27FC236}">
                <a16:creationId xmlns:a16="http://schemas.microsoft.com/office/drawing/2014/main" id="{488CCC64-DEDB-4B43-8270-F3BB96D2C985}"/>
              </a:ext>
            </a:extLst>
          </p:cNvPr>
          <p:cNvCxnSpPr>
            <a:cxnSpLocks/>
          </p:cNvCxnSpPr>
          <p:nvPr/>
        </p:nvCxnSpPr>
        <p:spPr>
          <a:xfrm flipV="1">
            <a:off x="4319769" y="3903582"/>
            <a:ext cx="550536" cy="226015"/>
          </a:xfrm>
          <a:prstGeom prst="bentConnector3">
            <a:avLst>
              <a:gd name="adj1" fmla="val 15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81FF6D-F150-44A1-9FDD-017A66D82E02}"/>
              </a:ext>
            </a:extLst>
          </p:cNvPr>
          <p:cNvGrpSpPr/>
          <p:nvPr/>
        </p:nvGrpSpPr>
        <p:grpSpPr>
          <a:xfrm>
            <a:off x="4957630" y="3575280"/>
            <a:ext cx="1422991" cy="672968"/>
            <a:chOff x="3243489" y="1963944"/>
            <a:chExt cx="1422991" cy="67296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4E81CF-2F06-41F3-A13F-88C7CE27BFE7}"/>
                </a:ext>
              </a:extLst>
            </p:cNvPr>
            <p:cNvSpPr txBox="1"/>
            <p:nvPr/>
          </p:nvSpPr>
          <p:spPr>
            <a:xfrm>
              <a:off x="3243489" y="1963944"/>
              <a:ext cx="12789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23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A3225C-9853-4CCA-8673-F2075758E1F0}"/>
                </a:ext>
              </a:extLst>
            </p:cNvPr>
            <p:cNvSpPr txBox="1"/>
            <p:nvPr/>
          </p:nvSpPr>
          <p:spPr>
            <a:xfrm>
              <a:off x="3243489" y="2329135"/>
              <a:ext cx="1422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Pie 28">
            <a:extLst>
              <a:ext uri="{FF2B5EF4-FFF2-40B4-BE49-F238E27FC236}">
                <a16:creationId xmlns:a16="http://schemas.microsoft.com/office/drawing/2014/main" id="{1A652064-959D-4F0C-B5BB-1F5955672399}"/>
              </a:ext>
            </a:extLst>
          </p:cNvPr>
          <p:cNvSpPr/>
          <p:nvPr/>
        </p:nvSpPr>
        <p:spPr>
          <a:xfrm rot="10800000">
            <a:off x="7466352" y="2029937"/>
            <a:ext cx="2736304" cy="2736304"/>
          </a:xfrm>
          <a:prstGeom prst="pie">
            <a:avLst>
              <a:gd name="adj1" fmla="val 14866106"/>
              <a:gd name="adj2" fmla="val 195523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Pie 29">
            <a:extLst>
              <a:ext uri="{FF2B5EF4-FFF2-40B4-BE49-F238E27FC236}">
                <a16:creationId xmlns:a16="http://schemas.microsoft.com/office/drawing/2014/main" id="{B9E60D73-FF16-40B8-BB73-B2E2D0CBFC5C}"/>
              </a:ext>
            </a:extLst>
          </p:cNvPr>
          <p:cNvSpPr/>
          <p:nvPr/>
        </p:nvSpPr>
        <p:spPr>
          <a:xfrm>
            <a:off x="7466352" y="2029937"/>
            <a:ext cx="2736304" cy="2736304"/>
          </a:xfrm>
          <a:prstGeom prst="pie">
            <a:avLst>
              <a:gd name="adj1" fmla="val 12531982"/>
              <a:gd name="adj2" fmla="val 17767367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52E820-5F70-410D-A30C-0D2619796F21}"/>
              </a:ext>
            </a:extLst>
          </p:cNvPr>
          <p:cNvSpPr/>
          <p:nvPr/>
        </p:nvSpPr>
        <p:spPr>
          <a:xfrm>
            <a:off x="7898400" y="2461985"/>
            <a:ext cx="1872208" cy="1872208"/>
          </a:xfrm>
          <a:prstGeom prst="ellipse">
            <a:avLst/>
          </a:prstGeom>
          <a:solidFill>
            <a:schemeClr val="accent3"/>
          </a:solidFill>
          <a:ln w="136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7F759-2828-4342-9DD9-6A0C00C3E03F}"/>
              </a:ext>
            </a:extLst>
          </p:cNvPr>
          <p:cNvSpPr txBox="1"/>
          <p:nvPr/>
        </p:nvSpPr>
        <p:spPr>
          <a:xfrm rot="20421032">
            <a:off x="7623607" y="1965044"/>
            <a:ext cx="1656185" cy="743934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34286"/>
              </a:avLst>
            </a:prstTxWarp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9C84B-9CF8-436E-88AC-1F925FDBD397}"/>
              </a:ext>
            </a:extLst>
          </p:cNvPr>
          <p:cNvSpPr txBox="1"/>
          <p:nvPr/>
        </p:nvSpPr>
        <p:spPr>
          <a:xfrm>
            <a:off x="8130912" y="3418178"/>
            <a:ext cx="14071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</a:rPr>
              <a:t>Contents Title</a:t>
            </a:r>
            <a:endParaRPr lang="ko-KR" altLang="en-US" sz="1867" b="1" dirty="0">
              <a:solidFill>
                <a:schemeClr val="bg1"/>
              </a:solidFill>
            </a:endParaRPr>
          </a:p>
        </p:txBody>
      </p:sp>
      <p:cxnSp>
        <p:nvCxnSpPr>
          <p:cNvPr id="22" name="Elbow Connector 33">
            <a:extLst>
              <a:ext uri="{FF2B5EF4-FFF2-40B4-BE49-F238E27FC236}">
                <a16:creationId xmlns:a16="http://schemas.microsoft.com/office/drawing/2014/main" id="{325C4875-4507-440E-B151-385618774E30}"/>
              </a:ext>
            </a:extLst>
          </p:cNvPr>
          <p:cNvCxnSpPr/>
          <p:nvPr/>
        </p:nvCxnSpPr>
        <p:spPr>
          <a:xfrm rot="10800000">
            <a:off x="7027836" y="2029937"/>
            <a:ext cx="870567" cy="676476"/>
          </a:xfrm>
          <a:prstGeom prst="bentConnector3">
            <a:avLst>
              <a:gd name="adj1" fmla="val 707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B9CB8F-A540-40D2-91BC-24F93B4F0418}"/>
              </a:ext>
            </a:extLst>
          </p:cNvPr>
          <p:cNvSpPr txBox="1"/>
          <p:nvPr/>
        </p:nvSpPr>
        <p:spPr>
          <a:xfrm>
            <a:off x="6381849" y="5288193"/>
            <a:ext cx="4906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7DFE52-C69D-42E3-A90E-DCC0694224B9}"/>
              </a:ext>
            </a:extLst>
          </p:cNvPr>
          <p:cNvGrpSpPr/>
          <p:nvPr/>
        </p:nvGrpSpPr>
        <p:grpSpPr>
          <a:xfrm>
            <a:off x="5595996" y="1697880"/>
            <a:ext cx="1356316" cy="672968"/>
            <a:chOff x="3204187" y="1963944"/>
            <a:chExt cx="1356316" cy="6729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5FC773-292A-48C8-AF98-CF68C656A0D6}"/>
                </a:ext>
              </a:extLst>
            </p:cNvPr>
            <p:cNvSpPr txBox="1"/>
            <p:nvPr/>
          </p:nvSpPr>
          <p:spPr>
            <a:xfrm>
              <a:off x="3243489" y="1963944"/>
              <a:ext cx="1317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38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1F2C1C-39A2-404B-9E3E-33AF35B0AD82}"/>
                </a:ext>
              </a:extLst>
            </p:cNvPr>
            <p:cNvSpPr txBox="1"/>
            <p:nvPr/>
          </p:nvSpPr>
          <p:spPr>
            <a:xfrm>
              <a:off x="3204187" y="2329135"/>
              <a:ext cx="13563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7" name="Elbow Connector 38">
            <a:extLst>
              <a:ext uri="{FF2B5EF4-FFF2-40B4-BE49-F238E27FC236}">
                <a16:creationId xmlns:a16="http://schemas.microsoft.com/office/drawing/2014/main" id="{633E5900-F6B3-4F3B-A5E9-3036FC441B3F}"/>
              </a:ext>
            </a:extLst>
          </p:cNvPr>
          <p:cNvCxnSpPr/>
          <p:nvPr/>
        </p:nvCxnSpPr>
        <p:spPr>
          <a:xfrm rot="10800000" flipV="1">
            <a:off x="7183473" y="4167421"/>
            <a:ext cx="726551" cy="358677"/>
          </a:xfrm>
          <a:prstGeom prst="bentConnector3">
            <a:avLst>
              <a:gd name="adj1" fmla="val 1011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DE923E-5DF6-420C-B8B2-095ADBA84D37}"/>
              </a:ext>
            </a:extLst>
          </p:cNvPr>
          <p:cNvGrpSpPr/>
          <p:nvPr/>
        </p:nvGrpSpPr>
        <p:grpSpPr>
          <a:xfrm>
            <a:off x="5723219" y="4193796"/>
            <a:ext cx="1392536" cy="672968"/>
            <a:chOff x="3118431" y="1963944"/>
            <a:chExt cx="1392536" cy="67296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10518F-E7AB-4533-8EE6-1F6A935DFF5E}"/>
                </a:ext>
              </a:extLst>
            </p:cNvPr>
            <p:cNvSpPr txBox="1"/>
            <p:nvPr/>
          </p:nvSpPr>
          <p:spPr>
            <a:xfrm>
              <a:off x="3243489" y="1963944"/>
              <a:ext cx="1267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23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7AA277-1AC1-4F08-91DF-4E5794161B54}"/>
                </a:ext>
              </a:extLst>
            </p:cNvPr>
            <p:cNvSpPr txBox="1"/>
            <p:nvPr/>
          </p:nvSpPr>
          <p:spPr>
            <a:xfrm>
              <a:off x="3118431" y="2329135"/>
              <a:ext cx="1392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619E1B40-07FA-4402-B3F8-1B2DD89DC61D}"/>
              </a:ext>
            </a:extLst>
          </p:cNvPr>
          <p:cNvSpPr/>
          <p:nvPr/>
        </p:nvSpPr>
        <p:spPr>
          <a:xfrm>
            <a:off x="3065470" y="2910278"/>
            <a:ext cx="508643" cy="39070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B8260F2C-1D03-454D-8FAF-ECCD14352CEA}"/>
              </a:ext>
            </a:extLst>
          </p:cNvPr>
          <p:cNvSpPr/>
          <p:nvPr/>
        </p:nvSpPr>
        <p:spPr>
          <a:xfrm>
            <a:off x="8553142" y="2854706"/>
            <a:ext cx="517131" cy="44627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10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" name="직선 연결선 4">
            <a:extLst>
              <a:ext uri="{FF2B5EF4-FFF2-40B4-BE49-F238E27FC236}">
                <a16:creationId xmlns:a16="http://schemas.microsoft.com/office/drawing/2014/main" id="{13F70F9C-8ACB-4A6A-B4A2-26255131C0AD}"/>
              </a:ext>
            </a:extLst>
          </p:cNvPr>
          <p:cNvCxnSpPr/>
          <p:nvPr/>
        </p:nvCxnSpPr>
        <p:spPr bwMode="auto">
          <a:xfrm>
            <a:off x="7394184" y="2564904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12A74F0E-D09A-4610-B769-188FBC382523}"/>
              </a:ext>
            </a:extLst>
          </p:cNvPr>
          <p:cNvCxnSpPr/>
          <p:nvPr/>
        </p:nvCxnSpPr>
        <p:spPr bwMode="auto">
          <a:xfrm>
            <a:off x="7394184" y="2260092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9">
            <a:extLst>
              <a:ext uri="{FF2B5EF4-FFF2-40B4-BE49-F238E27FC236}">
                <a16:creationId xmlns:a16="http://schemas.microsoft.com/office/drawing/2014/main" id="{8F363145-0605-437B-8FD7-D6C140D56D50}"/>
              </a:ext>
            </a:extLst>
          </p:cNvPr>
          <p:cNvCxnSpPr/>
          <p:nvPr/>
        </p:nvCxnSpPr>
        <p:spPr bwMode="auto">
          <a:xfrm>
            <a:off x="1034857" y="2559912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0">
            <a:extLst>
              <a:ext uri="{FF2B5EF4-FFF2-40B4-BE49-F238E27FC236}">
                <a16:creationId xmlns:a16="http://schemas.microsoft.com/office/drawing/2014/main" id="{F814A710-D096-46C1-8956-9E1D2643FCFA}"/>
              </a:ext>
            </a:extLst>
          </p:cNvPr>
          <p:cNvCxnSpPr/>
          <p:nvPr/>
        </p:nvCxnSpPr>
        <p:spPr bwMode="auto">
          <a:xfrm>
            <a:off x="1034857" y="2255100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D453F3-489F-457A-92BB-2FB1A10C9469}"/>
              </a:ext>
            </a:extLst>
          </p:cNvPr>
          <p:cNvSpPr txBox="1"/>
          <p:nvPr/>
        </p:nvSpPr>
        <p:spPr>
          <a:xfrm>
            <a:off x="1034857" y="2257128"/>
            <a:ext cx="78553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 Case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CA92C-D1DD-425E-B37F-856713285A6E}"/>
              </a:ext>
            </a:extLst>
          </p:cNvPr>
          <p:cNvSpPr txBox="1"/>
          <p:nvPr/>
        </p:nvSpPr>
        <p:spPr>
          <a:xfrm>
            <a:off x="7394184" y="2257128"/>
            <a:ext cx="79220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ln w="3175">
                  <a:noFill/>
                </a:ln>
                <a:solidFill>
                  <a:schemeClr val="accent2"/>
                </a:solidFill>
              </a:rPr>
              <a:t>B Case</a:t>
            </a:r>
            <a:endParaRPr lang="ko-KR" altLang="en-US" sz="1400" b="1" dirty="0">
              <a:ln w="3175"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AEE6D-B7F0-47DE-AB2C-387051AF6DA5}"/>
              </a:ext>
            </a:extLst>
          </p:cNvPr>
          <p:cNvSpPr txBox="1"/>
          <p:nvPr/>
        </p:nvSpPr>
        <p:spPr>
          <a:xfrm>
            <a:off x="1034858" y="2833009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순서도: 처리 6">
            <a:extLst>
              <a:ext uri="{FF2B5EF4-FFF2-40B4-BE49-F238E27FC236}">
                <a16:creationId xmlns:a16="http://schemas.microsoft.com/office/drawing/2014/main" id="{B73CF269-C2E7-44AD-B0DE-7CE40D2DEA79}"/>
              </a:ext>
            </a:extLst>
          </p:cNvPr>
          <p:cNvSpPr/>
          <p:nvPr/>
        </p:nvSpPr>
        <p:spPr>
          <a:xfrm>
            <a:off x="1013692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순서도: 처리 56">
            <a:extLst>
              <a:ext uri="{FF2B5EF4-FFF2-40B4-BE49-F238E27FC236}">
                <a16:creationId xmlns:a16="http://schemas.microsoft.com/office/drawing/2014/main" id="{D2F7AB9A-DE10-4F6C-9319-4A9A0CC45230}"/>
              </a:ext>
            </a:extLst>
          </p:cNvPr>
          <p:cNvSpPr/>
          <p:nvPr/>
        </p:nvSpPr>
        <p:spPr>
          <a:xfrm>
            <a:off x="1165261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순서도: 처리 57">
            <a:extLst>
              <a:ext uri="{FF2B5EF4-FFF2-40B4-BE49-F238E27FC236}">
                <a16:creationId xmlns:a16="http://schemas.microsoft.com/office/drawing/2014/main" id="{26C3E2AC-28D6-4DED-AC2A-12D4B2BBCC56}"/>
              </a:ext>
            </a:extLst>
          </p:cNvPr>
          <p:cNvSpPr/>
          <p:nvPr/>
        </p:nvSpPr>
        <p:spPr>
          <a:xfrm>
            <a:off x="1316830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순서도: 처리 58">
            <a:extLst>
              <a:ext uri="{FF2B5EF4-FFF2-40B4-BE49-F238E27FC236}">
                <a16:creationId xmlns:a16="http://schemas.microsoft.com/office/drawing/2014/main" id="{951B9380-1C52-4973-8D8D-6F7BE4B3D425}"/>
              </a:ext>
            </a:extLst>
          </p:cNvPr>
          <p:cNvSpPr/>
          <p:nvPr/>
        </p:nvSpPr>
        <p:spPr>
          <a:xfrm>
            <a:off x="1468399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순서도: 처리 59">
            <a:extLst>
              <a:ext uri="{FF2B5EF4-FFF2-40B4-BE49-F238E27FC236}">
                <a16:creationId xmlns:a16="http://schemas.microsoft.com/office/drawing/2014/main" id="{B6BC775F-99AB-4A81-AA64-01EB9C5D3159}"/>
              </a:ext>
            </a:extLst>
          </p:cNvPr>
          <p:cNvSpPr/>
          <p:nvPr/>
        </p:nvSpPr>
        <p:spPr>
          <a:xfrm>
            <a:off x="1619968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순서도: 처리 60">
            <a:extLst>
              <a:ext uri="{FF2B5EF4-FFF2-40B4-BE49-F238E27FC236}">
                <a16:creationId xmlns:a16="http://schemas.microsoft.com/office/drawing/2014/main" id="{1C102025-F7E4-402C-938A-ED6182A1B063}"/>
              </a:ext>
            </a:extLst>
          </p:cNvPr>
          <p:cNvSpPr/>
          <p:nvPr/>
        </p:nvSpPr>
        <p:spPr>
          <a:xfrm>
            <a:off x="1771537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순서도: 처리 61">
            <a:extLst>
              <a:ext uri="{FF2B5EF4-FFF2-40B4-BE49-F238E27FC236}">
                <a16:creationId xmlns:a16="http://schemas.microsoft.com/office/drawing/2014/main" id="{1C3E7054-FC7B-40F5-9A7B-A7438D78B7AD}"/>
              </a:ext>
            </a:extLst>
          </p:cNvPr>
          <p:cNvSpPr/>
          <p:nvPr/>
        </p:nvSpPr>
        <p:spPr>
          <a:xfrm>
            <a:off x="1923106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순서도: 처리 62">
            <a:extLst>
              <a:ext uri="{FF2B5EF4-FFF2-40B4-BE49-F238E27FC236}">
                <a16:creationId xmlns:a16="http://schemas.microsoft.com/office/drawing/2014/main" id="{E9383032-531B-4AEB-A756-9E91284002FD}"/>
              </a:ext>
            </a:extLst>
          </p:cNvPr>
          <p:cNvSpPr/>
          <p:nvPr/>
        </p:nvSpPr>
        <p:spPr>
          <a:xfrm>
            <a:off x="2074675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순서도: 처리 63">
            <a:extLst>
              <a:ext uri="{FF2B5EF4-FFF2-40B4-BE49-F238E27FC236}">
                <a16:creationId xmlns:a16="http://schemas.microsoft.com/office/drawing/2014/main" id="{EFD68F95-EC90-4881-AE92-C1110FC5C9A1}"/>
              </a:ext>
            </a:extLst>
          </p:cNvPr>
          <p:cNvSpPr/>
          <p:nvPr/>
        </p:nvSpPr>
        <p:spPr>
          <a:xfrm>
            <a:off x="2226244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순서도: 처리 64">
            <a:extLst>
              <a:ext uri="{FF2B5EF4-FFF2-40B4-BE49-F238E27FC236}">
                <a16:creationId xmlns:a16="http://schemas.microsoft.com/office/drawing/2014/main" id="{8115AB1F-B7B9-4568-AE47-FCD84B8D2F2F}"/>
              </a:ext>
            </a:extLst>
          </p:cNvPr>
          <p:cNvSpPr/>
          <p:nvPr/>
        </p:nvSpPr>
        <p:spPr>
          <a:xfrm>
            <a:off x="2377813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순서도: 처리 65">
            <a:extLst>
              <a:ext uri="{FF2B5EF4-FFF2-40B4-BE49-F238E27FC236}">
                <a16:creationId xmlns:a16="http://schemas.microsoft.com/office/drawing/2014/main" id="{616AC361-937E-4DB9-8F7D-FC07E9295B06}"/>
              </a:ext>
            </a:extLst>
          </p:cNvPr>
          <p:cNvSpPr/>
          <p:nvPr/>
        </p:nvSpPr>
        <p:spPr>
          <a:xfrm>
            <a:off x="2529382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순서도: 처리 66">
            <a:extLst>
              <a:ext uri="{FF2B5EF4-FFF2-40B4-BE49-F238E27FC236}">
                <a16:creationId xmlns:a16="http://schemas.microsoft.com/office/drawing/2014/main" id="{E8D3134F-E630-4E80-91C5-45F03B60E758}"/>
              </a:ext>
            </a:extLst>
          </p:cNvPr>
          <p:cNvSpPr/>
          <p:nvPr/>
        </p:nvSpPr>
        <p:spPr>
          <a:xfrm>
            <a:off x="2680951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순서도: 처리 67">
            <a:extLst>
              <a:ext uri="{FF2B5EF4-FFF2-40B4-BE49-F238E27FC236}">
                <a16:creationId xmlns:a16="http://schemas.microsoft.com/office/drawing/2014/main" id="{35C7C69E-ACD8-49CF-96B1-4625AA940294}"/>
              </a:ext>
            </a:extLst>
          </p:cNvPr>
          <p:cNvSpPr/>
          <p:nvPr/>
        </p:nvSpPr>
        <p:spPr>
          <a:xfrm>
            <a:off x="2832520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순서도: 처리 68">
            <a:extLst>
              <a:ext uri="{FF2B5EF4-FFF2-40B4-BE49-F238E27FC236}">
                <a16:creationId xmlns:a16="http://schemas.microsoft.com/office/drawing/2014/main" id="{109CDB6B-9150-402E-9769-C5C274FD223D}"/>
              </a:ext>
            </a:extLst>
          </p:cNvPr>
          <p:cNvSpPr/>
          <p:nvPr/>
        </p:nvSpPr>
        <p:spPr>
          <a:xfrm>
            <a:off x="2984089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순서도: 처리 69">
            <a:extLst>
              <a:ext uri="{FF2B5EF4-FFF2-40B4-BE49-F238E27FC236}">
                <a16:creationId xmlns:a16="http://schemas.microsoft.com/office/drawing/2014/main" id="{FCF416BD-F86B-49D6-815B-E0DDD023928B}"/>
              </a:ext>
            </a:extLst>
          </p:cNvPr>
          <p:cNvSpPr/>
          <p:nvPr/>
        </p:nvSpPr>
        <p:spPr>
          <a:xfrm>
            <a:off x="3135658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순서도: 처리 71">
            <a:extLst>
              <a:ext uri="{FF2B5EF4-FFF2-40B4-BE49-F238E27FC236}">
                <a16:creationId xmlns:a16="http://schemas.microsoft.com/office/drawing/2014/main" id="{8C7E3489-BF1A-4A21-AB67-D949E5410D99}"/>
              </a:ext>
            </a:extLst>
          </p:cNvPr>
          <p:cNvSpPr/>
          <p:nvPr/>
        </p:nvSpPr>
        <p:spPr>
          <a:xfrm>
            <a:off x="3287227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순서도: 처리 72">
            <a:extLst>
              <a:ext uri="{FF2B5EF4-FFF2-40B4-BE49-F238E27FC236}">
                <a16:creationId xmlns:a16="http://schemas.microsoft.com/office/drawing/2014/main" id="{EF6A0CB3-6F1E-41AA-B80B-27827B33E158}"/>
              </a:ext>
            </a:extLst>
          </p:cNvPr>
          <p:cNvSpPr/>
          <p:nvPr/>
        </p:nvSpPr>
        <p:spPr>
          <a:xfrm>
            <a:off x="3438796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순서도: 처리 73">
            <a:extLst>
              <a:ext uri="{FF2B5EF4-FFF2-40B4-BE49-F238E27FC236}">
                <a16:creationId xmlns:a16="http://schemas.microsoft.com/office/drawing/2014/main" id="{6CADE144-C6CD-461D-ABA7-3C75923A8239}"/>
              </a:ext>
            </a:extLst>
          </p:cNvPr>
          <p:cNvSpPr/>
          <p:nvPr/>
        </p:nvSpPr>
        <p:spPr>
          <a:xfrm>
            <a:off x="3590365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순서도: 처리 74">
            <a:extLst>
              <a:ext uri="{FF2B5EF4-FFF2-40B4-BE49-F238E27FC236}">
                <a16:creationId xmlns:a16="http://schemas.microsoft.com/office/drawing/2014/main" id="{C1DE26F7-A36A-40CA-9C9B-B61C475D1AE5}"/>
              </a:ext>
            </a:extLst>
          </p:cNvPr>
          <p:cNvSpPr/>
          <p:nvPr/>
        </p:nvSpPr>
        <p:spPr>
          <a:xfrm>
            <a:off x="3741934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순서도: 처리 75">
            <a:extLst>
              <a:ext uri="{FF2B5EF4-FFF2-40B4-BE49-F238E27FC236}">
                <a16:creationId xmlns:a16="http://schemas.microsoft.com/office/drawing/2014/main" id="{CFA35A58-4153-410C-A544-5AA580402230}"/>
              </a:ext>
            </a:extLst>
          </p:cNvPr>
          <p:cNvSpPr/>
          <p:nvPr/>
        </p:nvSpPr>
        <p:spPr>
          <a:xfrm>
            <a:off x="3893502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5A794C-ECEA-4CF1-8DE6-39644C86FB5C}"/>
              </a:ext>
            </a:extLst>
          </p:cNvPr>
          <p:cNvSpPr txBox="1"/>
          <p:nvPr/>
        </p:nvSpPr>
        <p:spPr>
          <a:xfrm>
            <a:off x="4073965" y="3057642"/>
            <a:ext cx="663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50</a:t>
            </a:r>
            <a:r>
              <a:rPr lang="en-US" altLang="ko-KR" sz="1200" b="1" dirty="0">
                <a:solidFill>
                  <a:schemeClr val="accent1"/>
                </a:solidFill>
              </a:rPr>
              <a:t>%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300F7A-42BA-4B60-BCB1-F4A491EF18D4}"/>
              </a:ext>
            </a:extLst>
          </p:cNvPr>
          <p:cNvSpPr txBox="1"/>
          <p:nvPr/>
        </p:nvSpPr>
        <p:spPr>
          <a:xfrm>
            <a:off x="1034858" y="3573253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순서도: 처리 213">
            <a:extLst>
              <a:ext uri="{FF2B5EF4-FFF2-40B4-BE49-F238E27FC236}">
                <a16:creationId xmlns:a16="http://schemas.microsoft.com/office/drawing/2014/main" id="{D2A05100-55C3-4534-A3A1-568481F76EFF}"/>
              </a:ext>
            </a:extLst>
          </p:cNvPr>
          <p:cNvSpPr/>
          <p:nvPr/>
        </p:nvSpPr>
        <p:spPr>
          <a:xfrm>
            <a:off x="1010946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순서도: 처리 214">
            <a:extLst>
              <a:ext uri="{FF2B5EF4-FFF2-40B4-BE49-F238E27FC236}">
                <a16:creationId xmlns:a16="http://schemas.microsoft.com/office/drawing/2014/main" id="{E9BD6D30-D886-42E2-984C-2A057FE466E0}"/>
              </a:ext>
            </a:extLst>
          </p:cNvPr>
          <p:cNvSpPr/>
          <p:nvPr/>
        </p:nvSpPr>
        <p:spPr>
          <a:xfrm>
            <a:off x="1162515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순서도: 처리 215">
            <a:extLst>
              <a:ext uri="{FF2B5EF4-FFF2-40B4-BE49-F238E27FC236}">
                <a16:creationId xmlns:a16="http://schemas.microsoft.com/office/drawing/2014/main" id="{CCEAD02B-21DE-4D23-8C69-6FEAFF8C469C}"/>
              </a:ext>
            </a:extLst>
          </p:cNvPr>
          <p:cNvSpPr/>
          <p:nvPr/>
        </p:nvSpPr>
        <p:spPr>
          <a:xfrm>
            <a:off x="1314084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순서도: 처리 216">
            <a:extLst>
              <a:ext uri="{FF2B5EF4-FFF2-40B4-BE49-F238E27FC236}">
                <a16:creationId xmlns:a16="http://schemas.microsoft.com/office/drawing/2014/main" id="{4D4A2389-645D-4536-8276-BE3C8B53796D}"/>
              </a:ext>
            </a:extLst>
          </p:cNvPr>
          <p:cNvSpPr/>
          <p:nvPr/>
        </p:nvSpPr>
        <p:spPr>
          <a:xfrm>
            <a:off x="1465653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순서도: 처리 217">
            <a:extLst>
              <a:ext uri="{FF2B5EF4-FFF2-40B4-BE49-F238E27FC236}">
                <a16:creationId xmlns:a16="http://schemas.microsoft.com/office/drawing/2014/main" id="{AFD254B4-5880-46BE-9358-0C6AD4143E94}"/>
              </a:ext>
            </a:extLst>
          </p:cNvPr>
          <p:cNvSpPr/>
          <p:nvPr/>
        </p:nvSpPr>
        <p:spPr>
          <a:xfrm>
            <a:off x="1617222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순서도: 처리 218">
            <a:extLst>
              <a:ext uri="{FF2B5EF4-FFF2-40B4-BE49-F238E27FC236}">
                <a16:creationId xmlns:a16="http://schemas.microsoft.com/office/drawing/2014/main" id="{78DC0B5C-4E01-4FA2-B7A6-1DE8DADF86C0}"/>
              </a:ext>
            </a:extLst>
          </p:cNvPr>
          <p:cNvSpPr/>
          <p:nvPr/>
        </p:nvSpPr>
        <p:spPr>
          <a:xfrm>
            <a:off x="1768791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순서도: 처리 219">
            <a:extLst>
              <a:ext uri="{FF2B5EF4-FFF2-40B4-BE49-F238E27FC236}">
                <a16:creationId xmlns:a16="http://schemas.microsoft.com/office/drawing/2014/main" id="{3C48AFCD-AC07-418B-B599-30A2485B7D5F}"/>
              </a:ext>
            </a:extLst>
          </p:cNvPr>
          <p:cNvSpPr/>
          <p:nvPr/>
        </p:nvSpPr>
        <p:spPr>
          <a:xfrm>
            <a:off x="1920360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순서도: 처리 220">
            <a:extLst>
              <a:ext uri="{FF2B5EF4-FFF2-40B4-BE49-F238E27FC236}">
                <a16:creationId xmlns:a16="http://schemas.microsoft.com/office/drawing/2014/main" id="{FF6C285E-375B-43EC-A9A8-C8C57E669238}"/>
              </a:ext>
            </a:extLst>
          </p:cNvPr>
          <p:cNvSpPr/>
          <p:nvPr/>
        </p:nvSpPr>
        <p:spPr>
          <a:xfrm>
            <a:off x="2071929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순서도: 처리 221">
            <a:extLst>
              <a:ext uri="{FF2B5EF4-FFF2-40B4-BE49-F238E27FC236}">
                <a16:creationId xmlns:a16="http://schemas.microsoft.com/office/drawing/2014/main" id="{86FC5D69-FAE0-4B27-9485-C326BA2B3814}"/>
              </a:ext>
            </a:extLst>
          </p:cNvPr>
          <p:cNvSpPr/>
          <p:nvPr/>
        </p:nvSpPr>
        <p:spPr>
          <a:xfrm>
            <a:off x="2223498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순서도: 처리 222">
            <a:extLst>
              <a:ext uri="{FF2B5EF4-FFF2-40B4-BE49-F238E27FC236}">
                <a16:creationId xmlns:a16="http://schemas.microsoft.com/office/drawing/2014/main" id="{1A3C8948-8ADE-4A26-874F-A01103537F37}"/>
              </a:ext>
            </a:extLst>
          </p:cNvPr>
          <p:cNvSpPr/>
          <p:nvPr/>
        </p:nvSpPr>
        <p:spPr>
          <a:xfrm>
            <a:off x="2375067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순서도: 처리 223">
            <a:extLst>
              <a:ext uri="{FF2B5EF4-FFF2-40B4-BE49-F238E27FC236}">
                <a16:creationId xmlns:a16="http://schemas.microsoft.com/office/drawing/2014/main" id="{59D5B215-0302-4B54-9421-DDEA0E2EC5D7}"/>
              </a:ext>
            </a:extLst>
          </p:cNvPr>
          <p:cNvSpPr/>
          <p:nvPr/>
        </p:nvSpPr>
        <p:spPr>
          <a:xfrm>
            <a:off x="2526636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순서도: 처리 224">
            <a:extLst>
              <a:ext uri="{FF2B5EF4-FFF2-40B4-BE49-F238E27FC236}">
                <a16:creationId xmlns:a16="http://schemas.microsoft.com/office/drawing/2014/main" id="{A71D9702-4A02-4161-803D-179CE2A4DE0B}"/>
              </a:ext>
            </a:extLst>
          </p:cNvPr>
          <p:cNvSpPr/>
          <p:nvPr/>
        </p:nvSpPr>
        <p:spPr>
          <a:xfrm>
            <a:off x="2678205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순서도: 처리 225">
            <a:extLst>
              <a:ext uri="{FF2B5EF4-FFF2-40B4-BE49-F238E27FC236}">
                <a16:creationId xmlns:a16="http://schemas.microsoft.com/office/drawing/2014/main" id="{E76EFA42-C1EC-43E4-B609-6B1C9778BE31}"/>
              </a:ext>
            </a:extLst>
          </p:cNvPr>
          <p:cNvSpPr/>
          <p:nvPr/>
        </p:nvSpPr>
        <p:spPr>
          <a:xfrm>
            <a:off x="2829774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순서도: 처리 226">
            <a:extLst>
              <a:ext uri="{FF2B5EF4-FFF2-40B4-BE49-F238E27FC236}">
                <a16:creationId xmlns:a16="http://schemas.microsoft.com/office/drawing/2014/main" id="{65A0CF6A-CF05-4E34-A666-2A9FE4C5710D}"/>
              </a:ext>
            </a:extLst>
          </p:cNvPr>
          <p:cNvSpPr/>
          <p:nvPr/>
        </p:nvSpPr>
        <p:spPr>
          <a:xfrm>
            <a:off x="2981343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순서도: 처리 227">
            <a:extLst>
              <a:ext uri="{FF2B5EF4-FFF2-40B4-BE49-F238E27FC236}">
                <a16:creationId xmlns:a16="http://schemas.microsoft.com/office/drawing/2014/main" id="{40414440-7C69-494D-8D1C-2B6031D6E895}"/>
              </a:ext>
            </a:extLst>
          </p:cNvPr>
          <p:cNvSpPr/>
          <p:nvPr/>
        </p:nvSpPr>
        <p:spPr>
          <a:xfrm>
            <a:off x="3132912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순서도: 처리 228">
            <a:extLst>
              <a:ext uri="{FF2B5EF4-FFF2-40B4-BE49-F238E27FC236}">
                <a16:creationId xmlns:a16="http://schemas.microsoft.com/office/drawing/2014/main" id="{E0AA49B7-C53F-44E6-AD63-234E3360702B}"/>
              </a:ext>
            </a:extLst>
          </p:cNvPr>
          <p:cNvSpPr/>
          <p:nvPr/>
        </p:nvSpPr>
        <p:spPr>
          <a:xfrm>
            <a:off x="3284481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순서도: 처리 229">
            <a:extLst>
              <a:ext uri="{FF2B5EF4-FFF2-40B4-BE49-F238E27FC236}">
                <a16:creationId xmlns:a16="http://schemas.microsoft.com/office/drawing/2014/main" id="{8B9E95A2-8492-4324-899F-086F91789CF7}"/>
              </a:ext>
            </a:extLst>
          </p:cNvPr>
          <p:cNvSpPr/>
          <p:nvPr/>
        </p:nvSpPr>
        <p:spPr>
          <a:xfrm>
            <a:off x="3436050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순서도: 처리 230">
            <a:extLst>
              <a:ext uri="{FF2B5EF4-FFF2-40B4-BE49-F238E27FC236}">
                <a16:creationId xmlns:a16="http://schemas.microsoft.com/office/drawing/2014/main" id="{FF755C06-6141-430B-98AB-231AD1582D97}"/>
              </a:ext>
            </a:extLst>
          </p:cNvPr>
          <p:cNvSpPr/>
          <p:nvPr/>
        </p:nvSpPr>
        <p:spPr>
          <a:xfrm>
            <a:off x="3587619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순서도: 처리 231">
            <a:extLst>
              <a:ext uri="{FF2B5EF4-FFF2-40B4-BE49-F238E27FC236}">
                <a16:creationId xmlns:a16="http://schemas.microsoft.com/office/drawing/2014/main" id="{C0D01540-00BB-410F-8A5F-6D2420678364}"/>
              </a:ext>
            </a:extLst>
          </p:cNvPr>
          <p:cNvSpPr/>
          <p:nvPr/>
        </p:nvSpPr>
        <p:spPr>
          <a:xfrm>
            <a:off x="3739188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순서도: 처리 232">
            <a:extLst>
              <a:ext uri="{FF2B5EF4-FFF2-40B4-BE49-F238E27FC236}">
                <a16:creationId xmlns:a16="http://schemas.microsoft.com/office/drawing/2014/main" id="{32D47763-1EE4-4F40-A5B9-6F0D2A5D9909}"/>
              </a:ext>
            </a:extLst>
          </p:cNvPr>
          <p:cNvSpPr/>
          <p:nvPr/>
        </p:nvSpPr>
        <p:spPr>
          <a:xfrm>
            <a:off x="3890756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FAC1FF-EFD1-40E1-87ED-A8A81232C561}"/>
              </a:ext>
            </a:extLst>
          </p:cNvPr>
          <p:cNvSpPr txBox="1"/>
          <p:nvPr/>
        </p:nvSpPr>
        <p:spPr>
          <a:xfrm>
            <a:off x="4071219" y="3797886"/>
            <a:ext cx="663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75</a:t>
            </a:r>
            <a:r>
              <a:rPr lang="en-US" altLang="ko-KR" sz="1200" b="1" dirty="0">
                <a:solidFill>
                  <a:schemeClr val="accent1"/>
                </a:solidFill>
              </a:rPr>
              <a:t>%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cxnSp>
        <p:nvCxnSpPr>
          <p:cNvPr id="54" name="직선 연결선 234">
            <a:extLst>
              <a:ext uri="{FF2B5EF4-FFF2-40B4-BE49-F238E27FC236}">
                <a16:creationId xmlns:a16="http://schemas.microsoft.com/office/drawing/2014/main" id="{B36E509F-7348-441D-A8ED-7FA66F94768B}"/>
              </a:ext>
            </a:extLst>
          </p:cNvPr>
          <p:cNvCxnSpPr/>
          <p:nvPr/>
        </p:nvCxnSpPr>
        <p:spPr bwMode="auto">
          <a:xfrm>
            <a:off x="1503849" y="4813932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235">
            <a:extLst>
              <a:ext uri="{FF2B5EF4-FFF2-40B4-BE49-F238E27FC236}">
                <a16:creationId xmlns:a16="http://schemas.microsoft.com/office/drawing/2014/main" id="{4CF60368-0825-4574-A410-93D82A849E69}"/>
              </a:ext>
            </a:extLst>
          </p:cNvPr>
          <p:cNvCxnSpPr/>
          <p:nvPr/>
        </p:nvCxnSpPr>
        <p:spPr bwMode="auto">
          <a:xfrm>
            <a:off x="1503849" y="4509120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82C6918-60FE-45AB-A5E5-1A0A31841784}"/>
              </a:ext>
            </a:extLst>
          </p:cNvPr>
          <p:cNvSpPr txBox="1"/>
          <p:nvPr/>
        </p:nvSpPr>
        <p:spPr>
          <a:xfrm>
            <a:off x="1503849" y="4500262"/>
            <a:ext cx="78553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타원 241">
            <a:extLst>
              <a:ext uri="{FF2B5EF4-FFF2-40B4-BE49-F238E27FC236}">
                <a16:creationId xmlns:a16="http://schemas.microsoft.com/office/drawing/2014/main" id="{286B3AA5-23FE-4BE1-9F31-0FB30E6F4746}"/>
              </a:ext>
            </a:extLst>
          </p:cNvPr>
          <p:cNvSpPr/>
          <p:nvPr/>
        </p:nvSpPr>
        <p:spPr>
          <a:xfrm>
            <a:off x="1034857" y="4450432"/>
            <a:ext cx="388504" cy="388504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D3EF78-A216-45DD-94EF-ECC9FF430132}"/>
              </a:ext>
            </a:extLst>
          </p:cNvPr>
          <p:cNvSpPr txBox="1"/>
          <p:nvPr/>
        </p:nvSpPr>
        <p:spPr>
          <a:xfrm>
            <a:off x="1034858" y="4902260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703FA7-41F5-42F0-8DD7-323FBFB183BE}"/>
              </a:ext>
            </a:extLst>
          </p:cNvPr>
          <p:cNvSpPr txBox="1"/>
          <p:nvPr/>
        </p:nvSpPr>
        <p:spPr>
          <a:xfrm>
            <a:off x="7394185" y="2852938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순서도: 처리 250">
            <a:extLst>
              <a:ext uri="{FF2B5EF4-FFF2-40B4-BE49-F238E27FC236}">
                <a16:creationId xmlns:a16="http://schemas.microsoft.com/office/drawing/2014/main" id="{40471465-7D3C-4BF4-8A36-C4387A7E14C4}"/>
              </a:ext>
            </a:extLst>
          </p:cNvPr>
          <p:cNvSpPr/>
          <p:nvPr/>
        </p:nvSpPr>
        <p:spPr>
          <a:xfrm>
            <a:off x="7479026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순서도: 처리 251">
            <a:extLst>
              <a:ext uri="{FF2B5EF4-FFF2-40B4-BE49-F238E27FC236}">
                <a16:creationId xmlns:a16="http://schemas.microsoft.com/office/drawing/2014/main" id="{CCC909BC-9360-4404-BE95-EFE47C4E920A}"/>
              </a:ext>
            </a:extLst>
          </p:cNvPr>
          <p:cNvSpPr/>
          <p:nvPr/>
        </p:nvSpPr>
        <p:spPr>
          <a:xfrm>
            <a:off x="7630595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순서도: 처리 252">
            <a:extLst>
              <a:ext uri="{FF2B5EF4-FFF2-40B4-BE49-F238E27FC236}">
                <a16:creationId xmlns:a16="http://schemas.microsoft.com/office/drawing/2014/main" id="{3797897F-1CF9-4C2E-B5AA-48B6158B21A6}"/>
              </a:ext>
            </a:extLst>
          </p:cNvPr>
          <p:cNvSpPr/>
          <p:nvPr/>
        </p:nvSpPr>
        <p:spPr>
          <a:xfrm>
            <a:off x="7782164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순서도: 처리 253">
            <a:extLst>
              <a:ext uri="{FF2B5EF4-FFF2-40B4-BE49-F238E27FC236}">
                <a16:creationId xmlns:a16="http://schemas.microsoft.com/office/drawing/2014/main" id="{3FC032CD-4EE2-488D-B346-5478514E4FF9}"/>
              </a:ext>
            </a:extLst>
          </p:cNvPr>
          <p:cNvSpPr/>
          <p:nvPr/>
        </p:nvSpPr>
        <p:spPr>
          <a:xfrm>
            <a:off x="7933733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순서도: 처리 254">
            <a:extLst>
              <a:ext uri="{FF2B5EF4-FFF2-40B4-BE49-F238E27FC236}">
                <a16:creationId xmlns:a16="http://schemas.microsoft.com/office/drawing/2014/main" id="{2DD03382-C42C-44D1-97A8-552E7D5DA675}"/>
              </a:ext>
            </a:extLst>
          </p:cNvPr>
          <p:cNvSpPr/>
          <p:nvPr/>
        </p:nvSpPr>
        <p:spPr>
          <a:xfrm>
            <a:off x="8085302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순서도: 처리 255">
            <a:extLst>
              <a:ext uri="{FF2B5EF4-FFF2-40B4-BE49-F238E27FC236}">
                <a16:creationId xmlns:a16="http://schemas.microsoft.com/office/drawing/2014/main" id="{DADE1DE6-B8EA-4F45-9B77-09B47F99929C}"/>
              </a:ext>
            </a:extLst>
          </p:cNvPr>
          <p:cNvSpPr/>
          <p:nvPr/>
        </p:nvSpPr>
        <p:spPr>
          <a:xfrm>
            <a:off x="8236871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순서도: 처리 256">
            <a:extLst>
              <a:ext uri="{FF2B5EF4-FFF2-40B4-BE49-F238E27FC236}">
                <a16:creationId xmlns:a16="http://schemas.microsoft.com/office/drawing/2014/main" id="{C5946926-56BB-438F-8F4C-FF74A2129B6F}"/>
              </a:ext>
            </a:extLst>
          </p:cNvPr>
          <p:cNvSpPr/>
          <p:nvPr/>
        </p:nvSpPr>
        <p:spPr>
          <a:xfrm>
            <a:off x="8388440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순서도: 처리 257">
            <a:extLst>
              <a:ext uri="{FF2B5EF4-FFF2-40B4-BE49-F238E27FC236}">
                <a16:creationId xmlns:a16="http://schemas.microsoft.com/office/drawing/2014/main" id="{95F59293-1F08-4434-A626-9CEC12249781}"/>
              </a:ext>
            </a:extLst>
          </p:cNvPr>
          <p:cNvSpPr/>
          <p:nvPr/>
        </p:nvSpPr>
        <p:spPr>
          <a:xfrm>
            <a:off x="8540009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순서도: 처리 258">
            <a:extLst>
              <a:ext uri="{FF2B5EF4-FFF2-40B4-BE49-F238E27FC236}">
                <a16:creationId xmlns:a16="http://schemas.microsoft.com/office/drawing/2014/main" id="{4DBAB971-DD03-4BCF-9181-B29F78594D3D}"/>
              </a:ext>
            </a:extLst>
          </p:cNvPr>
          <p:cNvSpPr/>
          <p:nvPr/>
        </p:nvSpPr>
        <p:spPr>
          <a:xfrm>
            <a:off x="8691578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순서도: 처리 259">
            <a:extLst>
              <a:ext uri="{FF2B5EF4-FFF2-40B4-BE49-F238E27FC236}">
                <a16:creationId xmlns:a16="http://schemas.microsoft.com/office/drawing/2014/main" id="{ADDBA1CC-2CEE-4DDC-BEF9-C20745567807}"/>
              </a:ext>
            </a:extLst>
          </p:cNvPr>
          <p:cNvSpPr/>
          <p:nvPr/>
        </p:nvSpPr>
        <p:spPr>
          <a:xfrm>
            <a:off x="8843147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순서도: 처리 260">
            <a:extLst>
              <a:ext uri="{FF2B5EF4-FFF2-40B4-BE49-F238E27FC236}">
                <a16:creationId xmlns:a16="http://schemas.microsoft.com/office/drawing/2014/main" id="{6C02DFF5-8AD0-46CA-A6DD-E89B6C093F2D}"/>
              </a:ext>
            </a:extLst>
          </p:cNvPr>
          <p:cNvSpPr/>
          <p:nvPr/>
        </p:nvSpPr>
        <p:spPr>
          <a:xfrm>
            <a:off x="8994716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순서도: 처리 261">
            <a:extLst>
              <a:ext uri="{FF2B5EF4-FFF2-40B4-BE49-F238E27FC236}">
                <a16:creationId xmlns:a16="http://schemas.microsoft.com/office/drawing/2014/main" id="{C483C6E1-4B52-4B07-8940-EDA10EA59237}"/>
              </a:ext>
            </a:extLst>
          </p:cNvPr>
          <p:cNvSpPr/>
          <p:nvPr/>
        </p:nvSpPr>
        <p:spPr>
          <a:xfrm>
            <a:off x="9146285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순서도: 처리 262">
            <a:extLst>
              <a:ext uri="{FF2B5EF4-FFF2-40B4-BE49-F238E27FC236}">
                <a16:creationId xmlns:a16="http://schemas.microsoft.com/office/drawing/2014/main" id="{DBBF0C5B-1958-4A7E-AF72-8A4F46BAE098}"/>
              </a:ext>
            </a:extLst>
          </p:cNvPr>
          <p:cNvSpPr/>
          <p:nvPr/>
        </p:nvSpPr>
        <p:spPr>
          <a:xfrm>
            <a:off x="9297854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순서도: 처리 263">
            <a:extLst>
              <a:ext uri="{FF2B5EF4-FFF2-40B4-BE49-F238E27FC236}">
                <a16:creationId xmlns:a16="http://schemas.microsoft.com/office/drawing/2014/main" id="{E29BB577-2BC0-41EA-A67D-7AB71845D3D3}"/>
              </a:ext>
            </a:extLst>
          </p:cNvPr>
          <p:cNvSpPr/>
          <p:nvPr/>
        </p:nvSpPr>
        <p:spPr>
          <a:xfrm>
            <a:off x="9449423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순서도: 처리 264">
            <a:extLst>
              <a:ext uri="{FF2B5EF4-FFF2-40B4-BE49-F238E27FC236}">
                <a16:creationId xmlns:a16="http://schemas.microsoft.com/office/drawing/2014/main" id="{F9EAFAC0-C2CF-4874-BA9B-53424D83EA5B}"/>
              </a:ext>
            </a:extLst>
          </p:cNvPr>
          <p:cNvSpPr/>
          <p:nvPr/>
        </p:nvSpPr>
        <p:spPr>
          <a:xfrm>
            <a:off x="9600992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순서도: 처리 265">
            <a:extLst>
              <a:ext uri="{FF2B5EF4-FFF2-40B4-BE49-F238E27FC236}">
                <a16:creationId xmlns:a16="http://schemas.microsoft.com/office/drawing/2014/main" id="{A65AA2AA-ECF0-4D25-8F22-AC3E9F357E41}"/>
              </a:ext>
            </a:extLst>
          </p:cNvPr>
          <p:cNvSpPr/>
          <p:nvPr/>
        </p:nvSpPr>
        <p:spPr>
          <a:xfrm>
            <a:off x="9752561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순서도: 처리 266">
            <a:extLst>
              <a:ext uri="{FF2B5EF4-FFF2-40B4-BE49-F238E27FC236}">
                <a16:creationId xmlns:a16="http://schemas.microsoft.com/office/drawing/2014/main" id="{D91ED0F0-988D-493C-8EC7-EC022C78B606}"/>
              </a:ext>
            </a:extLst>
          </p:cNvPr>
          <p:cNvSpPr/>
          <p:nvPr/>
        </p:nvSpPr>
        <p:spPr>
          <a:xfrm>
            <a:off x="9904130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순서도: 처리 267">
            <a:extLst>
              <a:ext uri="{FF2B5EF4-FFF2-40B4-BE49-F238E27FC236}">
                <a16:creationId xmlns:a16="http://schemas.microsoft.com/office/drawing/2014/main" id="{8ADD6E3F-F636-4DB8-9B05-F3A11DA5261F}"/>
              </a:ext>
            </a:extLst>
          </p:cNvPr>
          <p:cNvSpPr/>
          <p:nvPr/>
        </p:nvSpPr>
        <p:spPr>
          <a:xfrm>
            <a:off x="10055699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순서도: 처리 268">
            <a:extLst>
              <a:ext uri="{FF2B5EF4-FFF2-40B4-BE49-F238E27FC236}">
                <a16:creationId xmlns:a16="http://schemas.microsoft.com/office/drawing/2014/main" id="{4A0FF90B-D6E0-4944-840E-DD5C55697083}"/>
              </a:ext>
            </a:extLst>
          </p:cNvPr>
          <p:cNvSpPr/>
          <p:nvPr/>
        </p:nvSpPr>
        <p:spPr>
          <a:xfrm>
            <a:off x="10207268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순서도: 처리 269">
            <a:extLst>
              <a:ext uri="{FF2B5EF4-FFF2-40B4-BE49-F238E27FC236}">
                <a16:creationId xmlns:a16="http://schemas.microsoft.com/office/drawing/2014/main" id="{49B95BCC-704D-4BD2-851F-2771AB2E164A}"/>
              </a:ext>
            </a:extLst>
          </p:cNvPr>
          <p:cNvSpPr/>
          <p:nvPr/>
        </p:nvSpPr>
        <p:spPr>
          <a:xfrm>
            <a:off x="10358836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A75EB3A-E646-4ACC-87C5-18F3BDC1ACFB}"/>
              </a:ext>
            </a:extLst>
          </p:cNvPr>
          <p:cNvSpPr txBox="1"/>
          <p:nvPr/>
        </p:nvSpPr>
        <p:spPr>
          <a:xfrm>
            <a:off x="10539299" y="3077571"/>
            <a:ext cx="663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50</a:t>
            </a:r>
            <a:r>
              <a:rPr lang="en-US" altLang="ko-KR" sz="1200" b="1" dirty="0">
                <a:solidFill>
                  <a:schemeClr val="accent2"/>
                </a:solidFill>
              </a:rPr>
              <a:t>%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740E3FD-0816-4287-ABC2-29F75C558B94}"/>
              </a:ext>
            </a:extLst>
          </p:cNvPr>
          <p:cNvSpPr txBox="1"/>
          <p:nvPr/>
        </p:nvSpPr>
        <p:spPr>
          <a:xfrm>
            <a:off x="7394185" y="3593182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순서도: 처리 273">
            <a:extLst>
              <a:ext uri="{FF2B5EF4-FFF2-40B4-BE49-F238E27FC236}">
                <a16:creationId xmlns:a16="http://schemas.microsoft.com/office/drawing/2014/main" id="{EBC466EB-BDE8-4C1E-B094-FEEEAC390DB8}"/>
              </a:ext>
            </a:extLst>
          </p:cNvPr>
          <p:cNvSpPr/>
          <p:nvPr/>
        </p:nvSpPr>
        <p:spPr>
          <a:xfrm>
            <a:off x="7476280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순서도: 처리 274">
            <a:extLst>
              <a:ext uri="{FF2B5EF4-FFF2-40B4-BE49-F238E27FC236}">
                <a16:creationId xmlns:a16="http://schemas.microsoft.com/office/drawing/2014/main" id="{44A0E3AD-0E9B-41E5-BCBA-36846130AE9D}"/>
              </a:ext>
            </a:extLst>
          </p:cNvPr>
          <p:cNvSpPr/>
          <p:nvPr/>
        </p:nvSpPr>
        <p:spPr>
          <a:xfrm>
            <a:off x="7627849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순서도: 처리 275">
            <a:extLst>
              <a:ext uri="{FF2B5EF4-FFF2-40B4-BE49-F238E27FC236}">
                <a16:creationId xmlns:a16="http://schemas.microsoft.com/office/drawing/2014/main" id="{1AA54888-9215-4E7C-8B56-315FAB4F484B}"/>
              </a:ext>
            </a:extLst>
          </p:cNvPr>
          <p:cNvSpPr/>
          <p:nvPr/>
        </p:nvSpPr>
        <p:spPr>
          <a:xfrm>
            <a:off x="7779418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순서도: 처리 276">
            <a:extLst>
              <a:ext uri="{FF2B5EF4-FFF2-40B4-BE49-F238E27FC236}">
                <a16:creationId xmlns:a16="http://schemas.microsoft.com/office/drawing/2014/main" id="{B42E431A-6E6E-479B-9092-D402AFBB53C2}"/>
              </a:ext>
            </a:extLst>
          </p:cNvPr>
          <p:cNvSpPr/>
          <p:nvPr/>
        </p:nvSpPr>
        <p:spPr>
          <a:xfrm>
            <a:off x="7930987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순서도: 처리 277">
            <a:extLst>
              <a:ext uri="{FF2B5EF4-FFF2-40B4-BE49-F238E27FC236}">
                <a16:creationId xmlns:a16="http://schemas.microsoft.com/office/drawing/2014/main" id="{6AD0609A-2423-4063-B4C5-308D7E5F9A3E}"/>
              </a:ext>
            </a:extLst>
          </p:cNvPr>
          <p:cNvSpPr/>
          <p:nvPr/>
        </p:nvSpPr>
        <p:spPr>
          <a:xfrm>
            <a:off x="8082556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7" name="순서도: 처리 278">
            <a:extLst>
              <a:ext uri="{FF2B5EF4-FFF2-40B4-BE49-F238E27FC236}">
                <a16:creationId xmlns:a16="http://schemas.microsoft.com/office/drawing/2014/main" id="{D6AA53F0-8CDF-4AEA-8DD4-7B3864E097BA}"/>
              </a:ext>
            </a:extLst>
          </p:cNvPr>
          <p:cNvSpPr/>
          <p:nvPr/>
        </p:nvSpPr>
        <p:spPr>
          <a:xfrm>
            <a:off x="8234125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순서도: 처리 279">
            <a:extLst>
              <a:ext uri="{FF2B5EF4-FFF2-40B4-BE49-F238E27FC236}">
                <a16:creationId xmlns:a16="http://schemas.microsoft.com/office/drawing/2014/main" id="{81A16CA4-3F34-44B5-86D0-C614C0BF7751}"/>
              </a:ext>
            </a:extLst>
          </p:cNvPr>
          <p:cNvSpPr/>
          <p:nvPr/>
        </p:nvSpPr>
        <p:spPr>
          <a:xfrm>
            <a:off x="8385694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순서도: 처리 280">
            <a:extLst>
              <a:ext uri="{FF2B5EF4-FFF2-40B4-BE49-F238E27FC236}">
                <a16:creationId xmlns:a16="http://schemas.microsoft.com/office/drawing/2014/main" id="{48703D3C-CE6E-4152-9E44-C83906F3A426}"/>
              </a:ext>
            </a:extLst>
          </p:cNvPr>
          <p:cNvSpPr/>
          <p:nvPr/>
        </p:nvSpPr>
        <p:spPr>
          <a:xfrm>
            <a:off x="8537263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순서도: 처리 281">
            <a:extLst>
              <a:ext uri="{FF2B5EF4-FFF2-40B4-BE49-F238E27FC236}">
                <a16:creationId xmlns:a16="http://schemas.microsoft.com/office/drawing/2014/main" id="{8B435EFA-6AE9-4CB0-B8BF-E816A172D364}"/>
              </a:ext>
            </a:extLst>
          </p:cNvPr>
          <p:cNvSpPr/>
          <p:nvPr/>
        </p:nvSpPr>
        <p:spPr>
          <a:xfrm>
            <a:off x="8688832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순서도: 처리 282">
            <a:extLst>
              <a:ext uri="{FF2B5EF4-FFF2-40B4-BE49-F238E27FC236}">
                <a16:creationId xmlns:a16="http://schemas.microsoft.com/office/drawing/2014/main" id="{C0B4FDD2-EA93-4AE8-BAAD-10693F68C605}"/>
              </a:ext>
            </a:extLst>
          </p:cNvPr>
          <p:cNvSpPr/>
          <p:nvPr/>
        </p:nvSpPr>
        <p:spPr>
          <a:xfrm>
            <a:off x="8840401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2" name="순서도: 처리 283">
            <a:extLst>
              <a:ext uri="{FF2B5EF4-FFF2-40B4-BE49-F238E27FC236}">
                <a16:creationId xmlns:a16="http://schemas.microsoft.com/office/drawing/2014/main" id="{84328186-DCFE-410B-BE27-E8304B6413D2}"/>
              </a:ext>
            </a:extLst>
          </p:cNvPr>
          <p:cNvSpPr/>
          <p:nvPr/>
        </p:nvSpPr>
        <p:spPr>
          <a:xfrm>
            <a:off x="8991970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순서도: 처리 284">
            <a:extLst>
              <a:ext uri="{FF2B5EF4-FFF2-40B4-BE49-F238E27FC236}">
                <a16:creationId xmlns:a16="http://schemas.microsoft.com/office/drawing/2014/main" id="{668EAE6A-EADE-45BA-A103-F1036ECFF1E5}"/>
              </a:ext>
            </a:extLst>
          </p:cNvPr>
          <p:cNvSpPr/>
          <p:nvPr/>
        </p:nvSpPr>
        <p:spPr>
          <a:xfrm>
            <a:off x="9143539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4" name="순서도: 처리 285">
            <a:extLst>
              <a:ext uri="{FF2B5EF4-FFF2-40B4-BE49-F238E27FC236}">
                <a16:creationId xmlns:a16="http://schemas.microsoft.com/office/drawing/2014/main" id="{CA7F5C02-90D7-407A-9248-CE99F1AEEFA5}"/>
              </a:ext>
            </a:extLst>
          </p:cNvPr>
          <p:cNvSpPr/>
          <p:nvPr/>
        </p:nvSpPr>
        <p:spPr>
          <a:xfrm>
            <a:off x="9295108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5" name="순서도: 처리 286">
            <a:extLst>
              <a:ext uri="{FF2B5EF4-FFF2-40B4-BE49-F238E27FC236}">
                <a16:creationId xmlns:a16="http://schemas.microsoft.com/office/drawing/2014/main" id="{41DD4504-F3BF-42AD-B8BE-12B107EC1A66}"/>
              </a:ext>
            </a:extLst>
          </p:cNvPr>
          <p:cNvSpPr/>
          <p:nvPr/>
        </p:nvSpPr>
        <p:spPr>
          <a:xfrm>
            <a:off x="9446677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순서도: 처리 287">
            <a:extLst>
              <a:ext uri="{FF2B5EF4-FFF2-40B4-BE49-F238E27FC236}">
                <a16:creationId xmlns:a16="http://schemas.microsoft.com/office/drawing/2014/main" id="{4B5E3565-F095-42DB-81E0-40AAF6520E49}"/>
              </a:ext>
            </a:extLst>
          </p:cNvPr>
          <p:cNvSpPr/>
          <p:nvPr/>
        </p:nvSpPr>
        <p:spPr>
          <a:xfrm>
            <a:off x="9598246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순서도: 처리 288">
            <a:extLst>
              <a:ext uri="{FF2B5EF4-FFF2-40B4-BE49-F238E27FC236}">
                <a16:creationId xmlns:a16="http://schemas.microsoft.com/office/drawing/2014/main" id="{CBD29DA9-4821-476D-AE09-C1F57679571D}"/>
              </a:ext>
            </a:extLst>
          </p:cNvPr>
          <p:cNvSpPr/>
          <p:nvPr/>
        </p:nvSpPr>
        <p:spPr>
          <a:xfrm>
            <a:off x="9749815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순서도: 처리 289">
            <a:extLst>
              <a:ext uri="{FF2B5EF4-FFF2-40B4-BE49-F238E27FC236}">
                <a16:creationId xmlns:a16="http://schemas.microsoft.com/office/drawing/2014/main" id="{0D1BF02D-B398-43B1-B69F-0B4BE7712079}"/>
              </a:ext>
            </a:extLst>
          </p:cNvPr>
          <p:cNvSpPr/>
          <p:nvPr/>
        </p:nvSpPr>
        <p:spPr>
          <a:xfrm>
            <a:off x="9901384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9" name="순서도: 처리 290">
            <a:extLst>
              <a:ext uri="{FF2B5EF4-FFF2-40B4-BE49-F238E27FC236}">
                <a16:creationId xmlns:a16="http://schemas.microsoft.com/office/drawing/2014/main" id="{4DBD2D66-EF6C-4D65-A655-627E9D307229}"/>
              </a:ext>
            </a:extLst>
          </p:cNvPr>
          <p:cNvSpPr/>
          <p:nvPr/>
        </p:nvSpPr>
        <p:spPr>
          <a:xfrm>
            <a:off x="10052953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순서도: 처리 291">
            <a:extLst>
              <a:ext uri="{FF2B5EF4-FFF2-40B4-BE49-F238E27FC236}">
                <a16:creationId xmlns:a16="http://schemas.microsoft.com/office/drawing/2014/main" id="{9C16097D-1AE3-41DF-B158-CD2056806855}"/>
              </a:ext>
            </a:extLst>
          </p:cNvPr>
          <p:cNvSpPr/>
          <p:nvPr/>
        </p:nvSpPr>
        <p:spPr>
          <a:xfrm>
            <a:off x="10204522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순서도: 처리 292">
            <a:extLst>
              <a:ext uri="{FF2B5EF4-FFF2-40B4-BE49-F238E27FC236}">
                <a16:creationId xmlns:a16="http://schemas.microsoft.com/office/drawing/2014/main" id="{3C6A9992-FD9D-461D-9453-1BDA90F34563}"/>
              </a:ext>
            </a:extLst>
          </p:cNvPr>
          <p:cNvSpPr/>
          <p:nvPr/>
        </p:nvSpPr>
        <p:spPr>
          <a:xfrm>
            <a:off x="10356090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6E820FC-858C-4EB7-9057-1D260C42E8F0}"/>
              </a:ext>
            </a:extLst>
          </p:cNvPr>
          <p:cNvSpPr txBox="1"/>
          <p:nvPr/>
        </p:nvSpPr>
        <p:spPr>
          <a:xfrm>
            <a:off x="10536553" y="3817815"/>
            <a:ext cx="663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75</a:t>
            </a:r>
            <a:r>
              <a:rPr lang="en-US" altLang="ko-KR" sz="1200" b="1" dirty="0">
                <a:solidFill>
                  <a:schemeClr val="accent2"/>
                </a:solidFill>
              </a:rPr>
              <a:t>%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103" name="직선 연결선 294">
            <a:extLst>
              <a:ext uri="{FF2B5EF4-FFF2-40B4-BE49-F238E27FC236}">
                <a16:creationId xmlns:a16="http://schemas.microsoft.com/office/drawing/2014/main" id="{7A41A500-1BD7-429F-8CA5-D18E310EEEDC}"/>
              </a:ext>
            </a:extLst>
          </p:cNvPr>
          <p:cNvCxnSpPr/>
          <p:nvPr/>
        </p:nvCxnSpPr>
        <p:spPr bwMode="auto">
          <a:xfrm>
            <a:off x="7863176" y="4833861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295">
            <a:extLst>
              <a:ext uri="{FF2B5EF4-FFF2-40B4-BE49-F238E27FC236}">
                <a16:creationId xmlns:a16="http://schemas.microsoft.com/office/drawing/2014/main" id="{E7EE7DB2-605B-485B-92A5-BAD3CB60492F}"/>
              </a:ext>
            </a:extLst>
          </p:cNvPr>
          <p:cNvCxnSpPr/>
          <p:nvPr/>
        </p:nvCxnSpPr>
        <p:spPr bwMode="auto">
          <a:xfrm>
            <a:off x="7863176" y="4529049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AB87CAB-5E29-4EC6-A560-76F21CF022DB}"/>
              </a:ext>
            </a:extLst>
          </p:cNvPr>
          <p:cNvSpPr txBox="1"/>
          <p:nvPr/>
        </p:nvSpPr>
        <p:spPr>
          <a:xfrm>
            <a:off x="7863176" y="4520192"/>
            <a:ext cx="79220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Case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타원 297">
            <a:extLst>
              <a:ext uri="{FF2B5EF4-FFF2-40B4-BE49-F238E27FC236}">
                <a16:creationId xmlns:a16="http://schemas.microsoft.com/office/drawing/2014/main" id="{4B898F97-AB7A-42B3-82FE-559E4AC6FB22}"/>
              </a:ext>
            </a:extLst>
          </p:cNvPr>
          <p:cNvSpPr/>
          <p:nvPr/>
        </p:nvSpPr>
        <p:spPr>
          <a:xfrm>
            <a:off x="7394184" y="4470361"/>
            <a:ext cx="388504" cy="3885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D51AF82-A846-4AEA-92A9-AC1855BABE35}"/>
              </a:ext>
            </a:extLst>
          </p:cNvPr>
          <p:cNvSpPr txBox="1"/>
          <p:nvPr/>
        </p:nvSpPr>
        <p:spPr>
          <a:xfrm>
            <a:off x="7394185" y="4922190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108" name="Rounded Rectangle 27">
            <a:extLst>
              <a:ext uri="{FF2B5EF4-FFF2-40B4-BE49-F238E27FC236}">
                <a16:creationId xmlns:a16="http://schemas.microsoft.com/office/drawing/2014/main" id="{8B739D89-B821-4780-B570-AB9DFE48CB42}"/>
              </a:ext>
            </a:extLst>
          </p:cNvPr>
          <p:cNvSpPr/>
          <p:nvPr/>
        </p:nvSpPr>
        <p:spPr>
          <a:xfrm>
            <a:off x="1128195" y="4556891"/>
            <a:ext cx="230803" cy="17728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Rounded Rectangle 7">
            <a:extLst>
              <a:ext uri="{FF2B5EF4-FFF2-40B4-BE49-F238E27FC236}">
                <a16:creationId xmlns:a16="http://schemas.microsoft.com/office/drawing/2014/main" id="{35DA9B3F-83B1-4CA0-8164-AEC964AF56DD}"/>
              </a:ext>
            </a:extLst>
          </p:cNvPr>
          <p:cNvSpPr/>
          <p:nvPr/>
        </p:nvSpPr>
        <p:spPr>
          <a:xfrm>
            <a:off x="7486108" y="4552809"/>
            <a:ext cx="234654" cy="2025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E6CCD37-F4F6-42AB-AAAA-82E2DEB7E080}"/>
              </a:ext>
            </a:extLst>
          </p:cNvPr>
          <p:cNvGrpSpPr/>
          <p:nvPr/>
        </p:nvGrpSpPr>
        <p:grpSpPr>
          <a:xfrm>
            <a:off x="5094881" y="1383011"/>
            <a:ext cx="1764909" cy="5187735"/>
            <a:chOff x="6471827" y="627534"/>
            <a:chExt cx="1298611" cy="414489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32925FE-ADDA-452D-B775-17759002773B}"/>
                </a:ext>
              </a:extLst>
            </p:cNvPr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0CF1E13-C2F3-4E0D-95BE-B7425D9BDA1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385A6C52-B51A-4037-81AB-018A9C734284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700" dirty="0"/>
                  <a:t> </a:t>
                </a:r>
                <a:endParaRPr lang="ko-KR" altLang="en-US" sz="2700" dirty="0"/>
              </a:p>
            </p:txBody>
          </p:sp>
          <p:sp>
            <p:nvSpPr>
              <p:cNvPr id="114" name="Freeform 11">
                <a:extLst>
                  <a:ext uri="{FF2B5EF4-FFF2-40B4-BE49-F238E27FC236}">
                    <a16:creationId xmlns:a16="http://schemas.microsoft.com/office/drawing/2014/main" id="{9FF55BD1-FE12-44F1-8DD4-5DC097B66DB4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Freeform 12">
                <a:extLst>
                  <a:ext uri="{FF2B5EF4-FFF2-40B4-BE49-F238E27FC236}">
                    <a16:creationId xmlns:a16="http://schemas.microsoft.com/office/drawing/2014/main" id="{FE41F1F1-91DC-4C8D-80D3-F1BA05A02FFD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Freeform 13">
                <a:extLst>
                  <a:ext uri="{FF2B5EF4-FFF2-40B4-BE49-F238E27FC236}">
                    <a16:creationId xmlns:a16="http://schemas.microsoft.com/office/drawing/2014/main" id="{17AD7243-3996-46CB-A809-ABEA5207F240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11479F4C-B78A-4C5C-9C35-3598AA9CF421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D83379E0-662A-4314-983A-418D4DAD59A9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Freeform 16">
                <a:extLst>
                  <a:ext uri="{FF2B5EF4-FFF2-40B4-BE49-F238E27FC236}">
                    <a16:creationId xmlns:a16="http://schemas.microsoft.com/office/drawing/2014/main" id="{84C0BB3A-C6A6-4572-A0BE-B2283786009E}"/>
                  </a:ext>
                </a:extLst>
              </p:cNvPr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Freeform 17">
                <a:extLst>
                  <a:ext uri="{FF2B5EF4-FFF2-40B4-BE49-F238E27FC236}">
                    <a16:creationId xmlns:a16="http://schemas.microsoft.com/office/drawing/2014/main" id="{57483113-00B8-4686-83BF-CE29B0E65850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2C0BDC5B-53F8-41D5-A264-7C5A9CEC3595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Freeform 19">
                <a:extLst>
                  <a:ext uri="{FF2B5EF4-FFF2-40B4-BE49-F238E27FC236}">
                    <a16:creationId xmlns:a16="http://schemas.microsoft.com/office/drawing/2014/main" id="{18EE5BDC-53DA-403D-80A7-EF3A9BC0DB5B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23" name="Freeform 20">
                <a:extLst>
                  <a:ext uri="{FF2B5EF4-FFF2-40B4-BE49-F238E27FC236}">
                    <a16:creationId xmlns:a16="http://schemas.microsoft.com/office/drawing/2014/main" id="{AAB0A842-44AC-4CB0-BB93-C2C140BE23DA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Freeform 21">
                <a:extLst>
                  <a:ext uri="{FF2B5EF4-FFF2-40B4-BE49-F238E27FC236}">
                    <a16:creationId xmlns:a16="http://schemas.microsoft.com/office/drawing/2014/main" id="{DF6FCCC0-3B79-4399-81B7-986DF464FFB3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5" name="Freeform 22">
                <a:extLst>
                  <a:ext uri="{FF2B5EF4-FFF2-40B4-BE49-F238E27FC236}">
                    <a16:creationId xmlns:a16="http://schemas.microsoft.com/office/drawing/2014/main" id="{7FBA1C23-1451-462F-95FC-C9D68C6B376F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1113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154D9F-BBCA-4AFC-B92B-7F043558D759}"/>
              </a:ext>
            </a:extLst>
          </p:cNvPr>
          <p:cNvSpPr/>
          <p:nvPr/>
        </p:nvSpPr>
        <p:spPr>
          <a:xfrm>
            <a:off x="913718" y="2767282"/>
            <a:ext cx="42594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Simple Portfolio 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4C770-4705-4900-867C-F2046F044F29}"/>
              </a:ext>
            </a:extLst>
          </p:cNvPr>
          <p:cNvSpPr txBox="1"/>
          <p:nvPr/>
        </p:nvSpPr>
        <p:spPr>
          <a:xfrm>
            <a:off x="913718" y="5036072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A0164-AB4F-416D-85FA-DD200AE00AE7}"/>
              </a:ext>
            </a:extLst>
          </p:cNvPr>
          <p:cNvSpPr txBox="1"/>
          <p:nvPr/>
        </p:nvSpPr>
        <p:spPr>
          <a:xfrm>
            <a:off x="1439071" y="929378"/>
            <a:ext cx="4751360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Professional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2DC557-A36F-43B5-A26A-2512CECD9DC9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271782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15D482-1E9F-47E0-98A2-24519A838798}"/>
              </a:ext>
            </a:extLst>
          </p:cNvPr>
          <p:cNvSpPr/>
          <p:nvPr/>
        </p:nvSpPr>
        <p:spPr>
          <a:xfrm>
            <a:off x="4152986" y="1803724"/>
            <a:ext cx="672075" cy="67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473A35-9234-4B23-8537-DD750D9BEA07}"/>
              </a:ext>
            </a:extLst>
          </p:cNvPr>
          <p:cNvSpPr/>
          <p:nvPr/>
        </p:nvSpPr>
        <p:spPr>
          <a:xfrm>
            <a:off x="5265728" y="1803724"/>
            <a:ext cx="672075" cy="672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D40C9-8335-4A66-96E0-8480CE1EBF12}"/>
              </a:ext>
            </a:extLst>
          </p:cNvPr>
          <p:cNvSpPr/>
          <p:nvPr/>
        </p:nvSpPr>
        <p:spPr>
          <a:xfrm>
            <a:off x="6378470" y="1803724"/>
            <a:ext cx="672075" cy="67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8D3763-C75D-422F-93DB-4B3C5DB9FCED}"/>
              </a:ext>
            </a:extLst>
          </p:cNvPr>
          <p:cNvSpPr/>
          <p:nvPr/>
        </p:nvSpPr>
        <p:spPr>
          <a:xfrm>
            <a:off x="7491211" y="1803724"/>
            <a:ext cx="672075" cy="672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ED725-D94B-4357-BAAF-FD80DA25B9F6}"/>
              </a:ext>
            </a:extLst>
          </p:cNvPr>
          <p:cNvSpPr txBox="1"/>
          <p:nvPr/>
        </p:nvSpPr>
        <p:spPr>
          <a:xfrm>
            <a:off x="4218763" y="1852126"/>
            <a:ext cx="54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F484D-F643-413A-98FE-77B00DB3420B}"/>
              </a:ext>
            </a:extLst>
          </p:cNvPr>
          <p:cNvSpPr txBox="1"/>
          <p:nvPr/>
        </p:nvSpPr>
        <p:spPr>
          <a:xfrm>
            <a:off x="5331505" y="1852126"/>
            <a:ext cx="54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6E3F2-C05E-46B1-A7F4-2869357C5935}"/>
              </a:ext>
            </a:extLst>
          </p:cNvPr>
          <p:cNvSpPr txBox="1"/>
          <p:nvPr/>
        </p:nvSpPr>
        <p:spPr>
          <a:xfrm>
            <a:off x="6444247" y="1852126"/>
            <a:ext cx="54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172DD-082D-4F96-BA54-E81D4B0E1EF3}"/>
              </a:ext>
            </a:extLst>
          </p:cNvPr>
          <p:cNvSpPr txBox="1"/>
          <p:nvPr/>
        </p:nvSpPr>
        <p:spPr>
          <a:xfrm>
            <a:off x="7556988" y="1852126"/>
            <a:ext cx="54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1" name="Elbow Connector 38">
            <a:extLst>
              <a:ext uri="{FF2B5EF4-FFF2-40B4-BE49-F238E27FC236}">
                <a16:creationId xmlns:a16="http://schemas.microsoft.com/office/drawing/2014/main" id="{74FB6A1C-B386-4E27-92F2-23400F2EB74A}"/>
              </a:ext>
            </a:extLst>
          </p:cNvPr>
          <p:cNvCxnSpPr>
            <a:stCxn id="3" idx="2"/>
            <a:endCxn id="16" idx="0"/>
          </p:cNvCxnSpPr>
          <p:nvPr/>
        </p:nvCxnSpPr>
        <p:spPr>
          <a:xfrm rot="5400000">
            <a:off x="2842222" y="1649666"/>
            <a:ext cx="820668" cy="247293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39">
            <a:extLst>
              <a:ext uri="{FF2B5EF4-FFF2-40B4-BE49-F238E27FC236}">
                <a16:creationId xmlns:a16="http://schemas.microsoft.com/office/drawing/2014/main" id="{A5A5528B-90D0-48C2-8028-0037EE0F6D24}"/>
              </a:ext>
            </a:extLst>
          </p:cNvPr>
          <p:cNvCxnSpPr>
            <a:stCxn id="6" idx="2"/>
            <a:endCxn id="38" idx="0"/>
          </p:cNvCxnSpPr>
          <p:nvPr/>
        </p:nvCxnSpPr>
        <p:spPr>
          <a:xfrm rot="16200000" flipH="1">
            <a:off x="8574646" y="1728401"/>
            <a:ext cx="857578" cy="235237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40">
            <a:extLst>
              <a:ext uri="{FF2B5EF4-FFF2-40B4-BE49-F238E27FC236}">
                <a16:creationId xmlns:a16="http://schemas.microsoft.com/office/drawing/2014/main" id="{68506989-0E6C-4549-A5D1-4478173B7C2E}"/>
              </a:ext>
            </a:extLst>
          </p:cNvPr>
          <p:cNvCxnSpPr>
            <a:stCxn id="4" idx="2"/>
            <a:endCxn id="23" idx="0"/>
          </p:cNvCxnSpPr>
          <p:nvPr/>
        </p:nvCxnSpPr>
        <p:spPr>
          <a:xfrm rot="5400000">
            <a:off x="4759182" y="2453884"/>
            <a:ext cx="820668" cy="864499"/>
          </a:xfrm>
          <a:prstGeom prst="bentConnector3">
            <a:avLst/>
          </a:prstGeom>
          <a:ln w="19050">
            <a:solidFill>
              <a:schemeClr val="accent2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41">
            <a:extLst>
              <a:ext uri="{FF2B5EF4-FFF2-40B4-BE49-F238E27FC236}">
                <a16:creationId xmlns:a16="http://schemas.microsoft.com/office/drawing/2014/main" id="{2434C26C-AB2A-4C53-BCB2-28570001B136}"/>
              </a:ext>
            </a:extLst>
          </p:cNvPr>
          <p:cNvCxnSpPr>
            <a:stCxn id="5" idx="2"/>
            <a:endCxn id="30" idx="0"/>
          </p:cNvCxnSpPr>
          <p:nvPr/>
        </p:nvCxnSpPr>
        <p:spPr>
          <a:xfrm rot="16200000" flipH="1">
            <a:off x="6676141" y="2514164"/>
            <a:ext cx="820668" cy="743937"/>
          </a:xfrm>
          <a:prstGeom prst="bentConnector3">
            <a:avLst/>
          </a:prstGeom>
          <a:ln w="1905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70">
            <a:extLst>
              <a:ext uri="{FF2B5EF4-FFF2-40B4-BE49-F238E27FC236}">
                <a16:creationId xmlns:a16="http://schemas.microsoft.com/office/drawing/2014/main" id="{77BE1265-47E0-423C-8565-0814BA052B90}"/>
              </a:ext>
            </a:extLst>
          </p:cNvPr>
          <p:cNvGrpSpPr/>
          <p:nvPr/>
        </p:nvGrpSpPr>
        <p:grpSpPr>
          <a:xfrm>
            <a:off x="936087" y="3296466"/>
            <a:ext cx="2160000" cy="2770952"/>
            <a:chOff x="936087" y="3296466"/>
            <a:chExt cx="2160000" cy="2770952"/>
          </a:xfrm>
        </p:grpSpPr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id="{ED35A0F3-5DB4-4A77-9C62-2FDBF6FF7A17}"/>
                </a:ext>
              </a:extLst>
            </p:cNvPr>
            <p:cNvSpPr/>
            <p:nvPr/>
          </p:nvSpPr>
          <p:spPr>
            <a:xfrm>
              <a:off x="1220636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C0E0E3-8737-4A47-9455-8638A44CD4D0}"/>
                </a:ext>
              </a:extLst>
            </p:cNvPr>
            <p:cNvSpPr txBox="1"/>
            <p:nvPr/>
          </p:nvSpPr>
          <p:spPr>
            <a:xfrm>
              <a:off x="1699688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S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자유형: 도형 51">
              <a:extLst>
                <a:ext uri="{FF2B5EF4-FFF2-40B4-BE49-F238E27FC236}">
                  <a16:creationId xmlns:a16="http://schemas.microsoft.com/office/drawing/2014/main" id="{87F53188-80A7-4BCC-AF79-B204A4780B72}"/>
                </a:ext>
              </a:extLst>
            </p:cNvPr>
            <p:cNvSpPr/>
            <p:nvPr/>
          </p:nvSpPr>
          <p:spPr>
            <a:xfrm>
              <a:off x="936087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6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8A66B9C6-B1E2-4828-B6A4-9AA3A7334C8C}"/>
                </a:ext>
              </a:extLst>
            </p:cNvPr>
            <p:cNvGrpSpPr/>
            <p:nvPr/>
          </p:nvGrpSpPr>
          <p:grpSpPr>
            <a:xfrm>
              <a:off x="1119942" y="4405678"/>
              <a:ext cx="1792290" cy="1378351"/>
              <a:chOff x="6728048" y="3326250"/>
              <a:chExt cx="1728192" cy="124774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537ADF-6321-4275-A4CC-34578961EE4F}"/>
                  </a:ext>
                </a:extLst>
              </p:cNvPr>
              <p:cNvSpPr txBox="1"/>
              <p:nvPr/>
            </p:nvSpPr>
            <p:spPr>
              <a:xfrm>
                <a:off x="6728048" y="3654572"/>
                <a:ext cx="1728192" cy="91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843042-4F69-4DA0-98D9-C4017E1237C1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278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1"/>
                    </a:solidFill>
                    <a:cs typeface="Arial" pitchFamily="34" charset="0"/>
                  </a:rPr>
                  <a:t>STRENGTHS</a:t>
                </a:r>
                <a:endParaRPr lang="ko-KR" altLang="en-US" sz="14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2" name="그룹 69">
            <a:extLst>
              <a:ext uri="{FF2B5EF4-FFF2-40B4-BE49-F238E27FC236}">
                <a16:creationId xmlns:a16="http://schemas.microsoft.com/office/drawing/2014/main" id="{FCE54113-D440-492A-B8DA-3B1255AAAA8A}"/>
              </a:ext>
            </a:extLst>
          </p:cNvPr>
          <p:cNvGrpSpPr/>
          <p:nvPr/>
        </p:nvGrpSpPr>
        <p:grpSpPr>
          <a:xfrm>
            <a:off x="3657265" y="3296466"/>
            <a:ext cx="2160000" cy="2770952"/>
            <a:chOff x="3657265" y="3296466"/>
            <a:chExt cx="2160000" cy="2770952"/>
          </a:xfrm>
        </p:grpSpPr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FB15F189-6FA7-47AD-A19F-2384BE3A04F4}"/>
                </a:ext>
              </a:extLst>
            </p:cNvPr>
            <p:cNvSpPr/>
            <p:nvPr/>
          </p:nvSpPr>
          <p:spPr>
            <a:xfrm>
              <a:off x="3941814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B35554-8687-4FD1-A454-B68F5942993E}"/>
                </a:ext>
              </a:extLst>
            </p:cNvPr>
            <p:cNvSpPr txBox="1"/>
            <p:nvPr/>
          </p:nvSpPr>
          <p:spPr>
            <a:xfrm>
              <a:off x="4420866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W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자유형: 도형 54">
              <a:extLst>
                <a:ext uri="{FF2B5EF4-FFF2-40B4-BE49-F238E27FC236}">
                  <a16:creationId xmlns:a16="http://schemas.microsoft.com/office/drawing/2014/main" id="{D9B06BBA-EFE5-4D7B-8D27-9367F60B0CCD}"/>
                </a:ext>
              </a:extLst>
            </p:cNvPr>
            <p:cNvSpPr/>
            <p:nvPr/>
          </p:nvSpPr>
          <p:spPr>
            <a:xfrm>
              <a:off x="3657265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5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26" name="Group 11">
              <a:extLst>
                <a:ext uri="{FF2B5EF4-FFF2-40B4-BE49-F238E27FC236}">
                  <a16:creationId xmlns:a16="http://schemas.microsoft.com/office/drawing/2014/main" id="{A49BF44A-A16F-46AC-BFA2-59816D0F4319}"/>
                </a:ext>
              </a:extLst>
            </p:cNvPr>
            <p:cNvGrpSpPr/>
            <p:nvPr/>
          </p:nvGrpSpPr>
          <p:grpSpPr>
            <a:xfrm>
              <a:off x="3841120" y="4405678"/>
              <a:ext cx="1792290" cy="1378351"/>
              <a:chOff x="6728048" y="3326250"/>
              <a:chExt cx="1728192" cy="124774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72B455-51C0-4C05-B34E-33BAC8D55364}"/>
                  </a:ext>
                </a:extLst>
              </p:cNvPr>
              <p:cNvSpPr txBox="1"/>
              <p:nvPr/>
            </p:nvSpPr>
            <p:spPr>
              <a:xfrm>
                <a:off x="6728048" y="3654572"/>
                <a:ext cx="1728192" cy="91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BF3A8E-1C8D-4605-A1E4-C1CAA2607BB4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278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2"/>
                    </a:solidFill>
                    <a:cs typeface="Arial" pitchFamily="34" charset="0"/>
                  </a:rPr>
                  <a:t>WEAKNESS</a:t>
                </a:r>
                <a:endParaRPr lang="ko-KR" altLang="en-US" sz="14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9" name="그룹 68">
            <a:extLst>
              <a:ext uri="{FF2B5EF4-FFF2-40B4-BE49-F238E27FC236}">
                <a16:creationId xmlns:a16="http://schemas.microsoft.com/office/drawing/2014/main" id="{B2F75F91-4972-43DC-BD46-906581FD3598}"/>
              </a:ext>
            </a:extLst>
          </p:cNvPr>
          <p:cNvGrpSpPr/>
          <p:nvPr/>
        </p:nvGrpSpPr>
        <p:grpSpPr>
          <a:xfrm>
            <a:off x="6378443" y="3296466"/>
            <a:ext cx="2160000" cy="2770952"/>
            <a:chOff x="6378443" y="3296466"/>
            <a:chExt cx="2160000" cy="2770952"/>
          </a:xfrm>
        </p:grpSpPr>
        <p:sp>
          <p:nvSpPr>
            <p:cNvPr id="30" name="Rounded Rectangle 14">
              <a:extLst>
                <a:ext uri="{FF2B5EF4-FFF2-40B4-BE49-F238E27FC236}">
                  <a16:creationId xmlns:a16="http://schemas.microsoft.com/office/drawing/2014/main" id="{2B972F49-AC0A-4B74-B683-41196B504B4D}"/>
                </a:ext>
              </a:extLst>
            </p:cNvPr>
            <p:cNvSpPr/>
            <p:nvPr/>
          </p:nvSpPr>
          <p:spPr>
            <a:xfrm>
              <a:off x="6662992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3A9126-F455-473A-933F-DBE92316F412}"/>
                </a:ext>
              </a:extLst>
            </p:cNvPr>
            <p:cNvSpPr txBox="1"/>
            <p:nvPr/>
          </p:nvSpPr>
          <p:spPr>
            <a:xfrm>
              <a:off x="7142044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O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자유형: 도형 53">
              <a:extLst>
                <a:ext uri="{FF2B5EF4-FFF2-40B4-BE49-F238E27FC236}">
                  <a16:creationId xmlns:a16="http://schemas.microsoft.com/office/drawing/2014/main" id="{C828C356-F76C-4E0D-A48F-AC9D9B482208}"/>
                </a:ext>
              </a:extLst>
            </p:cNvPr>
            <p:cNvSpPr/>
            <p:nvPr/>
          </p:nvSpPr>
          <p:spPr>
            <a:xfrm>
              <a:off x="6378443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5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33" name="Group 17">
              <a:extLst>
                <a:ext uri="{FF2B5EF4-FFF2-40B4-BE49-F238E27FC236}">
                  <a16:creationId xmlns:a16="http://schemas.microsoft.com/office/drawing/2014/main" id="{C710B1EE-47DC-4C56-858A-F93CF137E412}"/>
                </a:ext>
              </a:extLst>
            </p:cNvPr>
            <p:cNvGrpSpPr/>
            <p:nvPr/>
          </p:nvGrpSpPr>
          <p:grpSpPr>
            <a:xfrm>
              <a:off x="6562298" y="4405678"/>
              <a:ext cx="1792290" cy="1378351"/>
              <a:chOff x="6728048" y="3326250"/>
              <a:chExt cx="1728192" cy="124774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6F283D-BED3-4711-B9CF-D22290D27616}"/>
                  </a:ext>
                </a:extLst>
              </p:cNvPr>
              <p:cNvSpPr txBox="1"/>
              <p:nvPr/>
            </p:nvSpPr>
            <p:spPr>
              <a:xfrm>
                <a:off x="6728048" y="3654572"/>
                <a:ext cx="1728192" cy="91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D2B35FE-6851-47ED-A057-E162EA4E5C55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278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  <a:cs typeface="Arial" pitchFamily="34" charset="0"/>
                  </a:rPr>
                  <a:t>OPPORTUNITIES</a:t>
                </a:r>
                <a:endParaRPr lang="ko-KR" altLang="en-US" sz="14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그룹 67">
            <a:extLst>
              <a:ext uri="{FF2B5EF4-FFF2-40B4-BE49-F238E27FC236}">
                <a16:creationId xmlns:a16="http://schemas.microsoft.com/office/drawing/2014/main" id="{D18A439F-27C9-46A3-9904-FDA6996CDA58}"/>
              </a:ext>
            </a:extLst>
          </p:cNvPr>
          <p:cNvGrpSpPr/>
          <p:nvPr/>
        </p:nvGrpSpPr>
        <p:grpSpPr>
          <a:xfrm>
            <a:off x="9099621" y="3296466"/>
            <a:ext cx="2160000" cy="2770952"/>
            <a:chOff x="9099621" y="3296466"/>
            <a:chExt cx="2160000" cy="2770952"/>
          </a:xfrm>
        </p:grpSpPr>
        <p:sp>
          <p:nvSpPr>
            <p:cNvPr id="37" name="Rounded Rectangle 20">
              <a:extLst>
                <a:ext uri="{FF2B5EF4-FFF2-40B4-BE49-F238E27FC236}">
                  <a16:creationId xmlns:a16="http://schemas.microsoft.com/office/drawing/2014/main" id="{FA94F9C7-B17F-4481-A828-8E98B7390848}"/>
                </a:ext>
              </a:extLst>
            </p:cNvPr>
            <p:cNvSpPr/>
            <p:nvPr/>
          </p:nvSpPr>
          <p:spPr>
            <a:xfrm>
              <a:off x="9384170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6ABCCF-C8AF-4C52-9183-3F5FAF77C253}"/>
                </a:ext>
              </a:extLst>
            </p:cNvPr>
            <p:cNvSpPr txBox="1"/>
            <p:nvPr/>
          </p:nvSpPr>
          <p:spPr>
            <a:xfrm>
              <a:off x="9863222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T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자유형: 도형 52">
              <a:extLst>
                <a:ext uri="{FF2B5EF4-FFF2-40B4-BE49-F238E27FC236}">
                  <a16:creationId xmlns:a16="http://schemas.microsoft.com/office/drawing/2014/main" id="{B7E10FBA-82E7-4AF5-BB44-AEC585414F59}"/>
                </a:ext>
              </a:extLst>
            </p:cNvPr>
            <p:cNvSpPr/>
            <p:nvPr/>
          </p:nvSpPr>
          <p:spPr>
            <a:xfrm>
              <a:off x="9099621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5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40" name="Group 23">
              <a:extLst>
                <a:ext uri="{FF2B5EF4-FFF2-40B4-BE49-F238E27FC236}">
                  <a16:creationId xmlns:a16="http://schemas.microsoft.com/office/drawing/2014/main" id="{AD669631-3895-4259-B0FD-926D38EA47BA}"/>
                </a:ext>
              </a:extLst>
            </p:cNvPr>
            <p:cNvGrpSpPr/>
            <p:nvPr/>
          </p:nvGrpSpPr>
          <p:grpSpPr>
            <a:xfrm>
              <a:off x="9283476" y="4405678"/>
              <a:ext cx="1792290" cy="1378351"/>
              <a:chOff x="6728048" y="3326250"/>
              <a:chExt cx="1728192" cy="124774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4FC0A4-4B26-41C1-B98B-F8D17E550169}"/>
                  </a:ext>
                </a:extLst>
              </p:cNvPr>
              <p:cNvSpPr txBox="1"/>
              <p:nvPr/>
            </p:nvSpPr>
            <p:spPr>
              <a:xfrm>
                <a:off x="6728048" y="3654572"/>
                <a:ext cx="1728192" cy="91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25BDF3-7927-4AF3-9596-454A9E68425A}"/>
                  </a:ext>
                </a:extLst>
              </p:cNvPr>
              <p:cNvSpPr txBox="1"/>
              <p:nvPr/>
            </p:nvSpPr>
            <p:spPr>
              <a:xfrm>
                <a:off x="6728048" y="3326250"/>
                <a:ext cx="1728192" cy="278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4"/>
                    </a:solidFill>
                    <a:cs typeface="Arial" pitchFamily="34" charset="0"/>
                  </a:rPr>
                  <a:t>THREATS</a:t>
                </a:r>
                <a:endParaRPr lang="ko-KR" altLang="en-US" sz="14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589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27A97D-D8E2-4240-9113-6E033FC81188}"/>
              </a:ext>
            </a:extLst>
          </p:cNvPr>
          <p:cNvSpPr/>
          <p:nvPr/>
        </p:nvSpPr>
        <p:spPr>
          <a:xfrm>
            <a:off x="1315366" y="2690891"/>
            <a:ext cx="10876633" cy="165134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42000">
                <a:schemeClr val="tx1">
                  <a:alpha val="76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764631" y="290304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1764540" y="360809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B2BC89-5EAD-422C-B9A0-5A89984FB49A}"/>
              </a:ext>
            </a:extLst>
          </p:cNvPr>
          <p:cNvSpPr/>
          <p:nvPr/>
        </p:nvSpPr>
        <p:spPr>
          <a:xfrm>
            <a:off x="0" y="0"/>
            <a:ext cx="4598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E05F3-0377-4973-BD77-670DBAC5A268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8185F-A9C4-4CB8-A87E-4BC943A59610}"/>
              </a:ext>
            </a:extLst>
          </p:cNvPr>
          <p:cNvSpPr/>
          <p:nvPr/>
        </p:nvSpPr>
        <p:spPr>
          <a:xfrm>
            <a:off x="11732126" y="-1"/>
            <a:ext cx="459874" cy="2096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그룹 10">
            <a:extLst>
              <a:ext uri="{FF2B5EF4-FFF2-40B4-BE49-F238E27FC236}">
                <a16:creationId xmlns:a16="http://schemas.microsoft.com/office/drawing/2014/main" id="{0A2654C6-5BF9-4D6E-B03B-FAF175027ED3}"/>
              </a:ext>
            </a:extLst>
          </p:cNvPr>
          <p:cNvGrpSpPr/>
          <p:nvPr/>
        </p:nvGrpSpPr>
        <p:grpSpPr>
          <a:xfrm>
            <a:off x="3527674" y="1875476"/>
            <a:ext cx="5309791" cy="3123969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646" name="Freeform 8">
              <a:extLst>
                <a:ext uri="{FF2B5EF4-FFF2-40B4-BE49-F238E27FC236}">
                  <a16:creationId xmlns:a16="http://schemas.microsoft.com/office/drawing/2014/main" id="{4A43AE13-7A8E-444F-96B4-67282CA6C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  <p:sp>
          <p:nvSpPr>
            <p:cNvPr id="647" name="Freeform 9">
              <a:extLst>
                <a:ext uri="{FF2B5EF4-FFF2-40B4-BE49-F238E27FC236}">
                  <a16:creationId xmlns:a16="http://schemas.microsoft.com/office/drawing/2014/main" id="{AE7F4BB8-8FC7-4F8A-A514-227325DB6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  <p:sp>
          <p:nvSpPr>
            <p:cNvPr id="648" name="Freeform 10">
              <a:extLst>
                <a:ext uri="{FF2B5EF4-FFF2-40B4-BE49-F238E27FC236}">
                  <a16:creationId xmlns:a16="http://schemas.microsoft.com/office/drawing/2014/main" id="{98F1FE86-D182-4A83-B5D1-5D81F87C2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  <p:sp>
          <p:nvSpPr>
            <p:cNvPr id="649" name="Freeform 11">
              <a:extLst>
                <a:ext uri="{FF2B5EF4-FFF2-40B4-BE49-F238E27FC236}">
                  <a16:creationId xmlns:a16="http://schemas.microsoft.com/office/drawing/2014/main" id="{E1870191-CA59-4D66-9B99-17CD9855C9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60960" tIns="30480" rIns="60960" bIns="304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59725737-25F2-4C4C-975B-5AEA3FD67BAE}"/>
              </a:ext>
            </a:extLst>
          </p:cNvPr>
          <p:cNvSpPr/>
          <p:nvPr/>
        </p:nvSpPr>
        <p:spPr>
          <a:xfrm>
            <a:off x="730916" y="5216670"/>
            <a:ext cx="482763" cy="482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02" name="그룹 4">
            <a:extLst>
              <a:ext uri="{FF2B5EF4-FFF2-40B4-BE49-F238E27FC236}">
                <a16:creationId xmlns:a16="http://schemas.microsoft.com/office/drawing/2014/main" id="{C37CD31F-66FB-492E-A4AC-203A41EC7889}"/>
              </a:ext>
            </a:extLst>
          </p:cNvPr>
          <p:cNvGrpSpPr/>
          <p:nvPr/>
        </p:nvGrpSpPr>
        <p:grpSpPr>
          <a:xfrm>
            <a:off x="1254019" y="5256838"/>
            <a:ext cx="1692000" cy="926443"/>
            <a:chOff x="1254019" y="5143184"/>
            <a:chExt cx="1692000" cy="926443"/>
          </a:xfrm>
        </p:grpSpPr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0F3A161A-53F0-45B7-A57F-491F4D879E55}"/>
                </a:ext>
              </a:extLst>
            </p:cNvPr>
            <p:cNvSpPr txBox="1"/>
            <p:nvPr/>
          </p:nvSpPr>
          <p:spPr>
            <a:xfrm>
              <a:off x="1254019" y="5607962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C242CF14-793F-4837-B316-F5C38A4AF85A}"/>
                </a:ext>
              </a:extLst>
            </p:cNvPr>
            <p:cNvSpPr txBox="1"/>
            <p:nvPr/>
          </p:nvSpPr>
          <p:spPr>
            <a:xfrm>
              <a:off x="1254019" y="5143184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5" name="Rectangle 604">
            <a:extLst>
              <a:ext uri="{FF2B5EF4-FFF2-40B4-BE49-F238E27FC236}">
                <a16:creationId xmlns:a16="http://schemas.microsoft.com/office/drawing/2014/main" id="{11724241-5F9B-4A26-86FC-FD2F69CA3843}"/>
              </a:ext>
            </a:extLst>
          </p:cNvPr>
          <p:cNvSpPr/>
          <p:nvPr/>
        </p:nvSpPr>
        <p:spPr>
          <a:xfrm>
            <a:off x="3570764" y="5216670"/>
            <a:ext cx="482763" cy="482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06" name="그룹 6">
            <a:extLst>
              <a:ext uri="{FF2B5EF4-FFF2-40B4-BE49-F238E27FC236}">
                <a16:creationId xmlns:a16="http://schemas.microsoft.com/office/drawing/2014/main" id="{EB0998AF-6C9B-40E9-A79F-7D84397BE251}"/>
              </a:ext>
            </a:extLst>
          </p:cNvPr>
          <p:cNvGrpSpPr/>
          <p:nvPr/>
        </p:nvGrpSpPr>
        <p:grpSpPr>
          <a:xfrm>
            <a:off x="4093867" y="5244125"/>
            <a:ext cx="1692000" cy="926443"/>
            <a:chOff x="4530549" y="5130471"/>
            <a:chExt cx="1692000" cy="926443"/>
          </a:xfrm>
        </p:grpSpPr>
        <p:sp>
          <p:nvSpPr>
            <p:cNvPr id="607" name="TextBox 606">
              <a:extLst>
                <a:ext uri="{FF2B5EF4-FFF2-40B4-BE49-F238E27FC236}">
                  <a16:creationId xmlns:a16="http://schemas.microsoft.com/office/drawing/2014/main" id="{5C062135-B084-46AA-B9ED-509ACF1193D4}"/>
                </a:ext>
              </a:extLst>
            </p:cNvPr>
            <p:cNvSpPr txBox="1"/>
            <p:nvPr/>
          </p:nvSpPr>
          <p:spPr>
            <a:xfrm>
              <a:off x="4530549" y="5595249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8" name="TextBox 607">
              <a:extLst>
                <a:ext uri="{FF2B5EF4-FFF2-40B4-BE49-F238E27FC236}">
                  <a16:creationId xmlns:a16="http://schemas.microsoft.com/office/drawing/2014/main" id="{010AFCCF-675A-4E06-B623-C8AF459E7129}"/>
                </a:ext>
              </a:extLst>
            </p:cNvPr>
            <p:cNvSpPr txBox="1"/>
            <p:nvPr/>
          </p:nvSpPr>
          <p:spPr>
            <a:xfrm>
              <a:off x="4530549" y="513047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9" name="Rectangle 608">
            <a:extLst>
              <a:ext uri="{FF2B5EF4-FFF2-40B4-BE49-F238E27FC236}">
                <a16:creationId xmlns:a16="http://schemas.microsoft.com/office/drawing/2014/main" id="{80A8159B-0B2E-42D6-BC34-03959933D2D7}"/>
              </a:ext>
            </a:extLst>
          </p:cNvPr>
          <p:cNvSpPr/>
          <p:nvPr/>
        </p:nvSpPr>
        <p:spPr>
          <a:xfrm>
            <a:off x="6410612" y="5216670"/>
            <a:ext cx="482763" cy="4827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0" name="그룹 7">
            <a:extLst>
              <a:ext uri="{FF2B5EF4-FFF2-40B4-BE49-F238E27FC236}">
                <a16:creationId xmlns:a16="http://schemas.microsoft.com/office/drawing/2014/main" id="{9B66AB96-A3E7-4E24-9EE8-37DC6B8F9330}"/>
              </a:ext>
            </a:extLst>
          </p:cNvPr>
          <p:cNvGrpSpPr/>
          <p:nvPr/>
        </p:nvGrpSpPr>
        <p:grpSpPr>
          <a:xfrm>
            <a:off x="6933715" y="5240937"/>
            <a:ext cx="1692000" cy="926443"/>
            <a:chOff x="6690464" y="5127283"/>
            <a:chExt cx="1692000" cy="926443"/>
          </a:xfrm>
        </p:grpSpPr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172D1CF2-2A07-477B-B733-FEC05569BCC2}"/>
                </a:ext>
              </a:extLst>
            </p:cNvPr>
            <p:cNvSpPr txBox="1"/>
            <p:nvPr/>
          </p:nvSpPr>
          <p:spPr>
            <a:xfrm>
              <a:off x="6690464" y="559206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58873BAB-A3F2-4DF8-AE33-D6DBBDBF04E3}"/>
                </a:ext>
              </a:extLst>
            </p:cNvPr>
            <p:cNvSpPr txBox="1"/>
            <p:nvPr/>
          </p:nvSpPr>
          <p:spPr>
            <a:xfrm>
              <a:off x="6690464" y="512728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13" name="Rectangle 612">
            <a:extLst>
              <a:ext uri="{FF2B5EF4-FFF2-40B4-BE49-F238E27FC236}">
                <a16:creationId xmlns:a16="http://schemas.microsoft.com/office/drawing/2014/main" id="{1B67EC64-A198-47DC-B281-7FEC334761CD}"/>
              </a:ext>
            </a:extLst>
          </p:cNvPr>
          <p:cNvSpPr/>
          <p:nvPr/>
        </p:nvSpPr>
        <p:spPr>
          <a:xfrm>
            <a:off x="9250460" y="5216670"/>
            <a:ext cx="482763" cy="482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4" name="그룹 8">
            <a:extLst>
              <a:ext uri="{FF2B5EF4-FFF2-40B4-BE49-F238E27FC236}">
                <a16:creationId xmlns:a16="http://schemas.microsoft.com/office/drawing/2014/main" id="{06D188FB-7940-49BC-BDC8-1189B8497436}"/>
              </a:ext>
            </a:extLst>
          </p:cNvPr>
          <p:cNvGrpSpPr/>
          <p:nvPr/>
        </p:nvGrpSpPr>
        <p:grpSpPr>
          <a:xfrm>
            <a:off x="9773564" y="5218699"/>
            <a:ext cx="1692000" cy="926443"/>
            <a:chOff x="8850379" y="5105045"/>
            <a:chExt cx="1692000" cy="926443"/>
          </a:xfrm>
        </p:grpSpPr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5ECE5C56-BDEC-41FE-B261-62AB2B7096CF}"/>
                </a:ext>
              </a:extLst>
            </p:cNvPr>
            <p:cNvSpPr txBox="1"/>
            <p:nvPr/>
          </p:nvSpPr>
          <p:spPr>
            <a:xfrm>
              <a:off x="8850379" y="556982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989AF594-5F82-4576-B9AF-BC37C074C626}"/>
                </a:ext>
              </a:extLst>
            </p:cNvPr>
            <p:cNvSpPr txBox="1"/>
            <p:nvPr/>
          </p:nvSpPr>
          <p:spPr>
            <a:xfrm>
              <a:off x="8850379" y="5105045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17" name="Oval 616">
            <a:extLst>
              <a:ext uri="{FF2B5EF4-FFF2-40B4-BE49-F238E27FC236}">
                <a16:creationId xmlns:a16="http://schemas.microsoft.com/office/drawing/2014/main" id="{5ED49B77-642B-4F50-8C60-225AF6812515}"/>
              </a:ext>
            </a:extLst>
          </p:cNvPr>
          <p:cNvSpPr/>
          <p:nvPr/>
        </p:nvSpPr>
        <p:spPr>
          <a:xfrm>
            <a:off x="3842295" y="2478911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18" name="Elbow Connector 5">
            <a:extLst>
              <a:ext uri="{FF2B5EF4-FFF2-40B4-BE49-F238E27FC236}">
                <a16:creationId xmlns:a16="http://schemas.microsoft.com/office/drawing/2014/main" id="{D95B0872-3F5D-4DBB-B296-762E9535181E}"/>
              </a:ext>
            </a:extLst>
          </p:cNvPr>
          <p:cNvCxnSpPr>
            <a:cxnSpLocks/>
            <a:stCxn id="621" idx="0"/>
            <a:endCxn id="617" idx="0"/>
          </p:cNvCxnSpPr>
          <p:nvPr/>
        </p:nvCxnSpPr>
        <p:spPr>
          <a:xfrm rot="5400000" flipH="1" flipV="1">
            <a:off x="3165676" y="1458385"/>
            <a:ext cx="160148" cy="2201201"/>
          </a:xfrm>
          <a:prstGeom prst="bentConnector3">
            <a:avLst>
              <a:gd name="adj1" fmla="val 242743"/>
            </a:avLst>
          </a:prstGeom>
          <a:ln w="19050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9" name="Chart 7">
            <a:extLst>
              <a:ext uri="{FF2B5EF4-FFF2-40B4-BE49-F238E27FC236}">
                <a16:creationId xmlns:a16="http://schemas.microsoft.com/office/drawing/2014/main" id="{FDEBB3E1-D0BD-4E0B-B811-DCDD45399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279971"/>
              </p:ext>
            </p:extLst>
          </p:nvPr>
        </p:nvGraphicFramePr>
        <p:xfrm>
          <a:off x="630251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20" name="그룹 9">
            <a:extLst>
              <a:ext uri="{FF2B5EF4-FFF2-40B4-BE49-F238E27FC236}">
                <a16:creationId xmlns:a16="http://schemas.microsoft.com/office/drawing/2014/main" id="{AED64B20-9604-47CF-9C3E-B4214AFA34D6}"/>
              </a:ext>
            </a:extLst>
          </p:cNvPr>
          <p:cNvGrpSpPr/>
          <p:nvPr/>
        </p:nvGrpSpPr>
        <p:grpSpPr>
          <a:xfrm>
            <a:off x="1461150" y="2639059"/>
            <a:ext cx="1368000" cy="680372"/>
            <a:chOff x="1461150" y="2929298"/>
            <a:chExt cx="1368000" cy="680372"/>
          </a:xfrm>
        </p:grpSpPr>
        <p:sp>
          <p:nvSpPr>
            <p:cNvPr id="621" name="TextBox 620">
              <a:extLst>
                <a:ext uri="{FF2B5EF4-FFF2-40B4-BE49-F238E27FC236}">
                  <a16:creationId xmlns:a16="http://schemas.microsoft.com/office/drawing/2014/main" id="{90AB9A88-9D5A-4C08-9F78-DDBF2C8B1018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622" name="TextBox 621">
              <a:extLst>
                <a:ext uri="{FF2B5EF4-FFF2-40B4-BE49-F238E27FC236}">
                  <a16:creationId xmlns:a16="http://schemas.microsoft.com/office/drawing/2014/main" id="{D97E5C3A-C777-4D64-AEFD-D3C839E11E19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23" name="Oval 622">
            <a:extLst>
              <a:ext uri="{FF2B5EF4-FFF2-40B4-BE49-F238E27FC236}">
                <a16:creationId xmlns:a16="http://schemas.microsoft.com/office/drawing/2014/main" id="{20916FEC-7BE5-427C-A3FB-F1EDE1DC97C6}"/>
              </a:ext>
            </a:extLst>
          </p:cNvPr>
          <p:cNvSpPr/>
          <p:nvPr/>
        </p:nvSpPr>
        <p:spPr>
          <a:xfrm>
            <a:off x="4721737" y="3647194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24" name="Elbow Connector 97">
            <a:extLst>
              <a:ext uri="{FF2B5EF4-FFF2-40B4-BE49-F238E27FC236}">
                <a16:creationId xmlns:a16="http://schemas.microsoft.com/office/drawing/2014/main" id="{125D4887-834D-4ACD-96E2-AD8EBFC38F0D}"/>
              </a:ext>
            </a:extLst>
          </p:cNvPr>
          <p:cNvCxnSpPr>
            <a:cxnSpLocks/>
            <a:stCxn id="627" idx="2"/>
            <a:endCxn id="623" idx="4"/>
          </p:cNvCxnSpPr>
          <p:nvPr/>
        </p:nvCxnSpPr>
        <p:spPr>
          <a:xfrm rot="16200000" flipH="1">
            <a:off x="3590799" y="3020311"/>
            <a:ext cx="189345" cy="3080643"/>
          </a:xfrm>
          <a:prstGeom prst="bentConnector3">
            <a:avLst>
              <a:gd name="adj1" fmla="val 220732"/>
            </a:avLst>
          </a:prstGeom>
          <a:ln w="1905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5" name="그룹 10">
            <a:extLst>
              <a:ext uri="{FF2B5EF4-FFF2-40B4-BE49-F238E27FC236}">
                <a16:creationId xmlns:a16="http://schemas.microsoft.com/office/drawing/2014/main" id="{8907C08B-A01C-4982-89E8-E048E4DC3D9A}"/>
              </a:ext>
            </a:extLst>
          </p:cNvPr>
          <p:cNvGrpSpPr/>
          <p:nvPr/>
        </p:nvGrpSpPr>
        <p:grpSpPr>
          <a:xfrm>
            <a:off x="1461150" y="3785589"/>
            <a:ext cx="1368000" cy="680372"/>
            <a:chOff x="1461150" y="3733768"/>
            <a:chExt cx="1368000" cy="680372"/>
          </a:xfrm>
        </p:grpSpPr>
        <p:sp>
          <p:nvSpPr>
            <p:cNvPr id="626" name="TextBox 625">
              <a:extLst>
                <a:ext uri="{FF2B5EF4-FFF2-40B4-BE49-F238E27FC236}">
                  <a16:creationId xmlns:a16="http://schemas.microsoft.com/office/drawing/2014/main" id="{84E393CD-1074-4147-9993-AE69B3CD30EB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0EBE5F8D-76E6-43B2-A524-829F1F23400D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28" name="Oval 627">
            <a:extLst>
              <a:ext uri="{FF2B5EF4-FFF2-40B4-BE49-F238E27FC236}">
                <a16:creationId xmlns:a16="http://schemas.microsoft.com/office/drawing/2014/main" id="{53BE1FD9-A1C7-4C52-BDEB-78F211FFA3CA}"/>
              </a:ext>
            </a:extLst>
          </p:cNvPr>
          <p:cNvSpPr/>
          <p:nvPr/>
        </p:nvSpPr>
        <p:spPr>
          <a:xfrm>
            <a:off x="5976266" y="228774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29" name="Elbow Connector 117">
            <a:extLst>
              <a:ext uri="{FF2B5EF4-FFF2-40B4-BE49-F238E27FC236}">
                <a16:creationId xmlns:a16="http://schemas.microsoft.com/office/drawing/2014/main" id="{5D65EB95-34B4-46BB-8C98-D28D8E821AA8}"/>
              </a:ext>
            </a:extLst>
          </p:cNvPr>
          <p:cNvCxnSpPr>
            <a:cxnSpLocks/>
            <a:stCxn id="633" idx="0"/>
            <a:endCxn id="628" idx="0"/>
          </p:cNvCxnSpPr>
          <p:nvPr/>
        </p:nvCxnSpPr>
        <p:spPr>
          <a:xfrm rot="16200000" flipV="1">
            <a:off x="8098563" y="669508"/>
            <a:ext cx="351311" cy="3587792"/>
          </a:xfrm>
          <a:prstGeom prst="bentConnector3">
            <a:avLst>
              <a:gd name="adj1" fmla="val 165071"/>
            </a:avLst>
          </a:prstGeom>
          <a:ln w="19050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>
            <a:extLst>
              <a:ext uri="{FF2B5EF4-FFF2-40B4-BE49-F238E27FC236}">
                <a16:creationId xmlns:a16="http://schemas.microsoft.com/office/drawing/2014/main" id="{29E0923A-CA71-4AA6-9603-58E22C8B9251}"/>
              </a:ext>
            </a:extLst>
          </p:cNvPr>
          <p:cNvSpPr/>
          <p:nvPr/>
        </p:nvSpPr>
        <p:spPr>
          <a:xfrm>
            <a:off x="7547615" y="3882894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31" name="Elbow Connector 119">
            <a:extLst>
              <a:ext uri="{FF2B5EF4-FFF2-40B4-BE49-F238E27FC236}">
                <a16:creationId xmlns:a16="http://schemas.microsoft.com/office/drawing/2014/main" id="{C02E581E-1B1A-41AF-8F83-410B5ACE249E}"/>
              </a:ext>
            </a:extLst>
          </p:cNvPr>
          <p:cNvCxnSpPr>
            <a:cxnSpLocks/>
            <a:stCxn id="637" idx="2"/>
            <a:endCxn id="630" idx="4"/>
          </p:cNvCxnSpPr>
          <p:nvPr/>
        </p:nvCxnSpPr>
        <p:spPr>
          <a:xfrm rot="5400000">
            <a:off x="8849142" y="3668491"/>
            <a:ext cx="425045" cy="2019985"/>
          </a:xfrm>
          <a:prstGeom prst="bentConnector3">
            <a:avLst>
              <a:gd name="adj1" fmla="val 153783"/>
            </a:avLst>
          </a:prstGeom>
          <a:ln w="1905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2" name="그룹 11">
            <a:extLst>
              <a:ext uri="{FF2B5EF4-FFF2-40B4-BE49-F238E27FC236}">
                <a16:creationId xmlns:a16="http://schemas.microsoft.com/office/drawing/2014/main" id="{16A9F716-881E-44FD-A73F-FF915050381B}"/>
              </a:ext>
            </a:extLst>
          </p:cNvPr>
          <p:cNvGrpSpPr/>
          <p:nvPr/>
        </p:nvGrpSpPr>
        <p:grpSpPr>
          <a:xfrm>
            <a:off x="9384114" y="2639059"/>
            <a:ext cx="1368000" cy="680372"/>
            <a:chOff x="9384114" y="2697830"/>
            <a:chExt cx="1368000" cy="680372"/>
          </a:xfrm>
        </p:grpSpPr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285AF33D-05EA-445E-9BD7-6B22EA2C89AC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634" name="TextBox 633">
              <a:extLst>
                <a:ext uri="{FF2B5EF4-FFF2-40B4-BE49-F238E27FC236}">
                  <a16:creationId xmlns:a16="http://schemas.microsoft.com/office/drawing/2014/main" id="{B07A9530-93B2-4ACA-B9B1-68792C238DA3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5" name="그룹 12">
            <a:extLst>
              <a:ext uri="{FF2B5EF4-FFF2-40B4-BE49-F238E27FC236}">
                <a16:creationId xmlns:a16="http://schemas.microsoft.com/office/drawing/2014/main" id="{EDFE70B7-1CA4-47C4-8F9C-4669F728F253}"/>
              </a:ext>
            </a:extLst>
          </p:cNvPr>
          <p:cNvGrpSpPr/>
          <p:nvPr/>
        </p:nvGrpSpPr>
        <p:grpSpPr>
          <a:xfrm>
            <a:off x="9387656" y="3785589"/>
            <a:ext cx="1368000" cy="680372"/>
            <a:chOff x="9387656" y="3672034"/>
            <a:chExt cx="1368000" cy="680372"/>
          </a:xfrm>
        </p:grpSpPr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9F0F0C10-F762-4F97-9D84-2F3ABB024A8A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E84E82EA-D514-491D-BB79-885A2B46CF3A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38" name="Oval 5">
            <a:extLst>
              <a:ext uri="{FF2B5EF4-FFF2-40B4-BE49-F238E27FC236}">
                <a16:creationId xmlns:a16="http://schemas.microsoft.com/office/drawing/2014/main" id="{11ACAD84-16DC-479E-B13C-FF38B568EA5C}"/>
              </a:ext>
            </a:extLst>
          </p:cNvPr>
          <p:cNvSpPr>
            <a:spLocks noChangeAspect="1"/>
          </p:cNvSpPr>
          <p:nvPr/>
        </p:nvSpPr>
        <p:spPr>
          <a:xfrm rot="2731250">
            <a:off x="835058" y="5262474"/>
            <a:ext cx="281159" cy="391150"/>
          </a:xfrm>
          <a:custGeom>
            <a:avLst/>
            <a:gdLst>
              <a:gd name="connsiteX0" fmla="*/ 1039044 w 3636899"/>
              <a:gd name="connsiteY0" fmla="*/ 4050240 h 5045835"/>
              <a:gd name="connsiteX1" fmla="*/ 1660895 w 3636899"/>
              <a:gd name="connsiteY1" fmla="*/ 4809930 h 5045835"/>
              <a:gd name="connsiteX2" fmla="*/ 2234521 w 3636899"/>
              <a:gd name="connsiteY2" fmla="*/ 4177436 h 5045835"/>
              <a:gd name="connsiteX3" fmla="*/ 1039044 w 3636899"/>
              <a:gd name="connsiteY3" fmla="*/ 4050240 h 5045835"/>
              <a:gd name="connsiteX4" fmla="*/ 1169589 w 3636899"/>
              <a:gd name="connsiteY4" fmla="*/ 1771180 h 5045835"/>
              <a:gd name="connsiteX5" fmla="*/ 1025680 w 3636899"/>
              <a:gd name="connsiteY5" fmla="*/ 2853062 h 5045835"/>
              <a:gd name="connsiteX6" fmla="*/ 2248675 w 3636899"/>
              <a:gd name="connsiteY6" fmla="*/ 1607627 h 5045835"/>
              <a:gd name="connsiteX7" fmla="*/ 1169589 w 3636899"/>
              <a:gd name="connsiteY7" fmla="*/ 1771180 h 5045835"/>
              <a:gd name="connsiteX8" fmla="*/ 1324953 w 3636899"/>
              <a:gd name="connsiteY8" fmla="*/ 341157 h 5045835"/>
              <a:gd name="connsiteX9" fmla="*/ 1098518 w 3636899"/>
              <a:gd name="connsiteY9" fmla="*/ 738579 h 5045835"/>
              <a:gd name="connsiteX10" fmla="*/ 2154566 w 3636899"/>
              <a:gd name="connsiteY10" fmla="*/ 620863 h 5045835"/>
              <a:gd name="connsiteX11" fmla="*/ 1651686 w 3636899"/>
              <a:gd name="connsiteY11" fmla="*/ 157712 h 5045835"/>
              <a:gd name="connsiteX12" fmla="*/ 1324953 w 3636899"/>
              <a:gd name="connsiteY12" fmla="*/ 341157 h 5045835"/>
              <a:gd name="connsiteX13" fmla="*/ 1094355 w 3636899"/>
              <a:gd name="connsiteY13" fmla="*/ 198263 h 5045835"/>
              <a:gd name="connsiteX14" fmla="*/ 1530362 w 3636899"/>
              <a:gd name="connsiteY14" fmla="*/ 0 h 5045835"/>
              <a:gd name="connsiteX15" fmla="*/ 2278023 w 3636899"/>
              <a:gd name="connsiteY15" fmla="*/ 649820 h 5045835"/>
              <a:gd name="connsiteX16" fmla="*/ 3092886 w 3636899"/>
              <a:gd name="connsiteY16" fmla="*/ 1110596 h 5045835"/>
              <a:gd name="connsiteX17" fmla="*/ 3213063 w 3636899"/>
              <a:gd name="connsiteY17" fmla="*/ 1241150 h 5045835"/>
              <a:gd name="connsiteX18" fmla="*/ 2755366 w 3636899"/>
              <a:gd name="connsiteY18" fmla="*/ 1707246 h 5045835"/>
              <a:gd name="connsiteX19" fmla="*/ 2755882 w 3636899"/>
              <a:gd name="connsiteY19" fmla="*/ 1707753 h 5045835"/>
              <a:gd name="connsiteX20" fmla="*/ 1320619 w 3636899"/>
              <a:gd name="connsiteY20" fmla="*/ 3169350 h 5045835"/>
              <a:gd name="connsiteX21" fmla="*/ 2467375 w 3636899"/>
              <a:gd name="connsiteY21" fmla="*/ 3045584 h 5045835"/>
              <a:gd name="connsiteX22" fmla="*/ 2723311 w 3636899"/>
              <a:gd name="connsiteY22" fmla="*/ 2356527 h 5045835"/>
              <a:gd name="connsiteX23" fmla="*/ 3452770 w 3636899"/>
              <a:gd name="connsiteY23" fmla="*/ 1613684 h 5045835"/>
              <a:gd name="connsiteX24" fmla="*/ 3116268 w 3636899"/>
              <a:gd name="connsiteY24" fmla="*/ 3682786 h 5045835"/>
              <a:gd name="connsiteX25" fmla="*/ 2391040 w 3636899"/>
              <a:gd name="connsiteY25" fmla="*/ 4133582 h 5045835"/>
              <a:gd name="connsiteX26" fmla="*/ 1530362 w 3636899"/>
              <a:gd name="connsiteY26" fmla="*/ 5045835 h 5045835"/>
              <a:gd name="connsiteX27" fmla="*/ 540444 w 3636899"/>
              <a:gd name="connsiteY27" fmla="*/ 3702221 h 5045835"/>
              <a:gd name="connsiteX28" fmla="*/ 518074 w 3636899"/>
              <a:gd name="connsiteY28" fmla="*/ 3677796 h 5045835"/>
              <a:gd name="connsiteX29" fmla="*/ 392931 w 3636899"/>
              <a:gd name="connsiteY29" fmla="*/ 2223883 h 5045835"/>
              <a:gd name="connsiteX30" fmla="*/ 260544 w 3636899"/>
              <a:gd name="connsiteY30" fmla="*/ 3343320 h 5045835"/>
              <a:gd name="connsiteX31" fmla="*/ 520696 w 3636899"/>
              <a:gd name="connsiteY31" fmla="*/ 1133979 h 5045835"/>
              <a:gd name="connsiteX32" fmla="*/ 625866 w 3636899"/>
              <a:gd name="connsiteY32" fmla="*/ 1037168 h 5045835"/>
              <a:gd name="connsiteX33" fmla="*/ 1094355 w 3636899"/>
              <a:gd name="connsiteY33" fmla="*/ 198263 h 5045835"/>
              <a:gd name="connsiteX0" fmla="*/ 1039044 w 3636899"/>
              <a:gd name="connsiteY0" fmla="*/ 4050240 h 5045835"/>
              <a:gd name="connsiteX1" fmla="*/ 1660895 w 3636899"/>
              <a:gd name="connsiteY1" fmla="*/ 4809930 h 5045835"/>
              <a:gd name="connsiteX2" fmla="*/ 2234521 w 3636899"/>
              <a:gd name="connsiteY2" fmla="*/ 4177436 h 5045835"/>
              <a:gd name="connsiteX3" fmla="*/ 1039044 w 3636899"/>
              <a:gd name="connsiteY3" fmla="*/ 4050240 h 5045835"/>
              <a:gd name="connsiteX4" fmla="*/ 1169589 w 3636899"/>
              <a:gd name="connsiteY4" fmla="*/ 1771180 h 5045835"/>
              <a:gd name="connsiteX5" fmla="*/ 1025680 w 3636899"/>
              <a:gd name="connsiteY5" fmla="*/ 2853062 h 5045835"/>
              <a:gd name="connsiteX6" fmla="*/ 2248675 w 3636899"/>
              <a:gd name="connsiteY6" fmla="*/ 1607627 h 5045835"/>
              <a:gd name="connsiteX7" fmla="*/ 1169589 w 3636899"/>
              <a:gd name="connsiteY7" fmla="*/ 1771180 h 5045835"/>
              <a:gd name="connsiteX8" fmla="*/ 1324953 w 3636899"/>
              <a:gd name="connsiteY8" fmla="*/ 341157 h 5045835"/>
              <a:gd name="connsiteX9" fmla="*/ 1098518 w 3636899"/>
              <a:gd name="connsiteY9" fmla="*/ 738579 h 5045835"/>
              <a:gd name="connsiteX10" fmla="*/ 2154566 w 3636899"/>
              <a:gd name="connsiteY10" fmla="*/ 620863 h 5045835"/>
              <a:gd name="connsiteX11" fmla="*/ 1651686 w 3636899"/>
              <a:gd name="connsiteY11" fmla="*/ 157712 h 5045835"/>
              <a:gd name="connsiteX12" fmla="*/ 1324953 w 3636899"/>
              <a:gd name="connsiteY12" fmla="*/ 341157 h 5045835"/>
              <a:gd name="connsiteX13" fmla="*/ 1094355 w 3636899"/>
              <a:gd name="connsiteY13" fmla="*/ 198263 h 5045835"/>
              <a:gd name="connsiteX14" fmla="*/ 1530362 w 3636899"/>
              <a:gd name="connsiteY14" fmla="*/ 0 h 5045835"/>
              <a:gd name="connsiteX15" fmla="*/ 2278023 w 3636899"/>
              <a:gd name="connsiteY15" fmla="*/ 649820 h 5045835"/>
              <a:gd name="connsiteX16" fmla="*/ 3092886 w 3636899"/>
              <a:gd name="connsiteY16" fmla="*/ 1110596 h 5045835"/>
              <a:gd name="connsiteX17" fmla="*/ 3213063 w 3636899"/>
              <a:gd name="connsiteY17" fmla="*/ 1241150 h 5045835"/>
              <a:gd name="connsiteX18" fmla="*/ 2755366 w 3636899"/>
              <a:gd name="connsiteY18" fmla="*/ 1707246 h 5045835"/>
              <a:gd name="connsiteX19" fmla="*/ 2755882 w 3636899"/>
              <a:gd name="connsiteY19" fmla="*/ 1707753 h 5045835"/>
              <a:gd name="connsiteX20" fmla="*/ 1320619 w 3636899"/>
              <a:gd name="connsiteY20" fmla="*/ 3169350 h 5045835"/>
              <a:gd name="connsiteX21" fmla="*/ 2467375 w 3636899"/>
              <a:gd name="connsiteY21" fmla="*/ 3045584 h 5045835"/>
              <a:gd name="connsiteX22" fmla="*/ 2723311 w 3636899"/>
              <a:gd name="connsiteY22" fmla="*/ 2356527 h 5045835"/>
              <a:gd name="connsiteX23" fmla="*/ 3452770 w 3636899"/>
              <a:gd name="connsiteY23" fmla="*/ 1613684 h 5045835"/>
              <a:gd name="connsiteX24" fmla="*/ 3116268 w 3636899"/>
              <a:gd name="connsiteY24" fmla="*/ 3682786 h 5045835"/>
              <a:gd name="connsiteX25" fmla="*/ 2391040 w 3636899"/>
              <a:gd name="connsiteY25" fmla="*/ 4133582 h 5045835"/>
              <a:gd name="connsiteX26" fmla="*/ 1530362 w 3636899"/>
              <a:gd name="connsiteY26" fmla="*/ 5045835 h 5045835"/>
              <a:gd name="connsiteX27" fmla="*/ 540444 w 3636899"/>
              <a:gd name="connsiteY27" fmla="*/ 3702221 h 5045835"/>
              <a:gd name="connsiteX28" fmla="*/ 392931 w 3636899"/>
              <a:gd name="connsiteY28" fmla="*/ 2223883 h 5045835"/>
              <a:gd name="connsiteX29" fmla="*/ 260544 w 3636899"/>
              <a:gd name="connsiteY29" fmla="*/ 3343320 h 5045835"/>
              <a:gd name="connsiteX30" fmla="*/ 520696 w 3636899"/>
              <a:gd name="connsiteY30" fmla="*/ 1133979 h 5045835"/>
              <a:gd name="connsiteX31" fmla="*/ 625866 w 3636899"/>
              <a:gd name="connsiteY31" fmla="*/ 1037168 h 5045835"/>
              <a:gd name="connsiteX32" fmla="*/ 1094355 w 3636899"/>
              <a:gd name="connsiteY32" fmla="*/ 198263 h 5045835"/>
              <a:gd name="connsiteX0" fmla="*/ 1039044 w 3636899"/>
              <a:gd name="connsiteY0" fmla="*/ 4050240 h 5045835"/>
              <a:gd name="connsiteX1" fmla="*/ 1660895 w 3636899"/>
              <a:gd name="connsiteY1" fmla="*/ 4809930 h 5045835"/>
              <a:gd name="connsiteX2" fmla="*/ 2234521 w 3636899"/>
              <a:gd name="connsiteY2" fmla="*/ 4177436 h 5045835"/>
              <a:gd name="connsiteX3" fmla="*/ 1039044 w 3636899"/>
              <a:gd name="connsiteY3" fmla="*/ 4050240 h 5045835"/>
              <a:gd name="connsiteX4" fmla="*/ 1169589 w 3636899"/>
              <a:gd name="connsiteY4" fmla="*/ 1771180 h 5045835"/>
              <a:gd name="connsiteX5" fmla="*/ 1025680 w 3636899"/>
              <a:gd name="connsiteY5" fmla="*/ 2853062 h 5045835"/>
              <a:gd name="connsiteX6" fmla="*/ 2248675 w 3636899"/>
              <a:gd name="connsiteY6" fmla="*/ 1607627 h 5045835"/>
              <a:gd name="connsiteX7" fmla="*/ 1169589 w 3636899"/>
              <a:gd name="connsiteY7" fmla="*/ 1771180 h 5045835"/>
              <a:gd name="connsiteX8" fmla="*/ 1324953 w 3636899"/>
              <a:gd name="connsiteY8" fmla="*/ 341157 h 5045835"/>
              <a:gd name="connsiteX9" fmla="*/ 1098518 w 3636899"/>
              <a:gd name="connsiteY9" fmla="*/ 738579 h 5045835"/>
              <a:gd name="connsiteX10" fmla="*/ 2154566 w 3636899"/>
              <a:gd name="connsiteY10" fmla="*/ 620863 h 5045835"/>
              <a:gd name="connsiteX11" fmla="*/ 1651686 w 3636899"/>
              <a:gd name="connsiteY11" fmla="*/ 157712 h 5045835"/>
              <a:gd name="connsiteX12" fmla="*/ 1324953 w 3636899"/>
              <a:gd name="connsiteY12" fmla="*/ 341157 h 5045835"/>
              <a:gd name="connsiteX13" fmla="*/ 1094355 w 3636899"/>
              <a:gd name="connsiteY13" fmla="*/ 198263 h 5045835"/>
              <a:gd name="connsiteX14" fmla="*/ 1530362 w 3636899"/>
              <a:gd name="connsiteY14" fmla="*/ 0 h 5045835"/>
              <a:gd name="connsiteX15" fmla="*/ 2278023 w 3636899"/>
              <a:gd name="connsiteY15" fmla="*/ 649820 h 5045835"/>
              <a:gd name="connsiteX16" fmla="*/ 3092886 w 3636899"/>
              <a:gd name="connsiteY16" fmla="*/ 1110596 h 5045835"/>
              <a:gd name="connsiteX17" fmla="*/ 3213063 w 3636899"/>
              <a:gd name="connsiteY17" fmla="*/ 1241150 h 5045835"/>
              <a:gd name="connsiteX18" fmla="*/ 2755366 w 3636899"/>
              <a:gd name="connsiteY18" fmla="*/ 1707246 h 5045835"/>
              <a:gd name="connsiteX19" fmla="*/ 2755882 w 3636899"/>
              <a:gd name="connsiteY19" fmla="*/ 1707753 h 5045835"/>
              <a:gd name="connsiteX20" fmla="*/ 1320619 w 3636899"/>
              <a:gd name="connsiteY20" fmla="*/ 3169350 h 5045835"/>
              <a:gd name="connsiteX21" fmla="*/ 2467375 w 3636899"/>
              <a:gd name="connsiteY21" fmla="*/ 3045584 h 5045835"/>
              <a:gd name="connsiteX22" fmla="*/ 2723311 w 3636899"/>
              <a:gd name="connsiteY22" fmla="*/ 2356527 h 5045835"/>
              <a:gd name="connsiteX23" fmla="*/ 3452770 w 3636899"/>
              <a:gd name="connsiteY23" fmla="*/ 1613684 h 5045835"/>
              <a:gd name="connsiteX24" fmla="*/ 3116268 w 3636899"/>
              <a:gd name="connsiteY24" fmla="*/ 3682786 h 5045835"/>
              <a:gd name="connsiteX25" fmla="*/ 2391040 w 3636899"/>
              <a:gd name="connsiteY25" fmla="*/ 4133582 h 5045835"/>
              <a:gd name="connsiteX26" fmla="*/ 1530362 w 3636899"/>
              <a:gd name="connsiteY26" fmla="*/ 5045835 h 5045835"/>
              <a:gd name="connsiteX27" fmla="*/ 540444 w 3636899"/>
              <a:gd name="connsiteY27" fmla="*/ 3702221 h 5045835"/>
              <a:gd name="connsiteX28" fmla="*/ 392931 w 3636899"/>
              <a:gd name="connsiteY28" fmla="*/ 2223883 h 5045835"/>
              <a:gd name="connsiteX29" fmla="*/ 260544 w 3636899"/>
              <a:gd name="connsiteY29" fmla="*/ 3343320 h 5045835"/>
              <a:gd name="connsiteX30" fmla="*/ 520696 w 3636899"/>
              <a:gd name="connsiteY30" fmla="*/ 1133979 h 5045835"/>
              <a:gd name="connsiteX31" fmla="*/ 625866 w 3636899"/>
              <a:gd name="connsiteY31" fmla="*/ 1037168 h 5045835"/>
              <a:gd name="connsiteX32" fmla="*/ 1094355 w 3636899"/>
              <a:gd name="connsiteY32" fmla="*/ 198263 h 5045835"/>
              <a:gd name="connsiteX0" fmla="*/ 1039044 w 3636899"/>
              <a:gd name="connsiteY0" fmla="*/ 4050240 h 5045835"/>
              <a:gd name="connsiteX1" fmla="*/ 1660895 w 3636899"/>
              <a:gd name="connsiteY1" fmla="*/ 4809930 h 5045835"/>
              <a:gd name="connsiteX2" fmla="*/ 2234521 w 3636899"/>
              <a:gd name="connsiteY2" fmla="*/ 4177436 h 5045835"/>
              <a:gd name="connsiteX3" fmla="*/ 1039044 w 3636899"/>
              <a:gd name="connsiteY3" fmla="*/ 4050240 h 5045835"/>
              <a:gd name="connsiteX4" fmla="*/ 1169589 w 3636899"/>
              <a:gd name="connsiteY4" fmla="*/ 1771180 h 5045835"/>
              <a:gd name="connsiteX5" fmla="*/ 1025680 w 3636899"/>
              <a:gd name="connsiteY5" fmla="*/ 2853062 h 5045835"/>
              <a:gd name="connsiteX6" fmla="*/ 2248675 w 3636899"/>
              <a:gd name="connsiteY6" fmla="*/ 1607627 h 5045835"/>
              <a:gd name="connsiteX7" fmla="*/ 1169589 w 3636899"/>
              <a:gd name="connsiteY7" fmla="*/ 1771180 h 5045835"/>
              <a:gd name="connsiteX8" fmla="*/ 1324953 w 3636899"/>
              <a:gd name="connsiteY8" fmla="*/ 341157 h 5045835"/>
              <a:gd name="connsiteX9" fmla="*/ 1098518 w 3636899"/>
              <a:gd name="connsiteY9" fmla="*/ 738579 h 5045835"/>
              <a:gd name="connsiteX10" fmla="*/ 2154566 w 3636899"/>
              <a:gd name="connsiteY10" fmla="*/ 620863 h 5045835"/>
              <a:gd name="connsiteX11" fmla="*/ 1651686 w 3636899"/>
              <a:gd name="connsiteY11" fmla="*/ 157712 h 5045835"/>
              <a:gd name="connsiteX12" fmla="*/ 1324953 w 3636899"/>
              <a:gd name="connsiteY12" fmla="*/ 341157 h 5045835"/>
              <a:gd name="connsiteX13" fmla="*/ 1094355 w 3636899"/>
              <a:gd name="connsiteY13" fmla="*/ 198263 h 5045835"/>
              <a:gd name="connsiteX14" fmla="*/ 1530362 w 3636899"/>
              <a:gd name="connsiteY14" fmla="*/ 0 h 5045835"/>
              <a:gd name="connsiteX15" fmla="*/ 2278023 w 3636899"/>
              <a:gd name="connsiteY15" fmla="*/ 649820 h 5045835"/>
              <a:gd name="connsiteX16" fmla="*/ 3092886 w 3636899"/>
              <a:gd name="connsiteY16" fmla="*/ 1110596 h 5045835"/>
              <a:gd name="connsiteX17" fmla="*/ 3213063 w 3636899"/>
              <a:gd name="connsiteY17" fmla="*/ 1241150 h 5045835"/>
              <a:gd name="connsiteX18" fmla="*/ 2755366 w 3636899"/>
              <a:gd name="connsiteY18" fmla="*/ 1707246 h 5045835"/>
              <a:gd name="connsiteX19" fmla="*/ 2755882 w 3636899"/>
              <a:gd name="connsiteY19" fmla="*/ 1707753 h 5045835"/>
              <a:gd name="connsiteX20" fmla="*/ 1320619 w 3636899"/>
              <a:gd name="connsiteY20" fmla="*/ 3169350 h 5045835"/>
              <a:gd name="connsiteX21" fmla="*/ 2467375 w 3636899"/>
              <a:gd name="connsiteY21" fmla="*/ 3045584 h 5045835"/>
              <a:gd name="connsiteX22" fmla="*/ 2723311 w 3636899"/>
              <a:gd name="connsiteY22" fmla="*/ 2356527 h 5045835"/>
              <a:gd name="connsiteX23" fmla="*/ 3452770 w 3636899"/>
              <a:gd name="connsiteY23" fmla="*/ 1613684 h 5045835"/>
              <a:gd name="connsiteX24" fmla="*/ 3116268 w 3636899"/>
              <a:gd name="connsiteY24" fmla="*/ 3682786 h 5045835"/>
              <a:gd name="connsiteX25" fmla="*/ 2391040 w 3636899"/>
              <a:gd name="connsiteY25" fmla="*/ 4133582 h 5045835"/>
              <a:gd name="connsiteX26" fmla="*/ 1530362 w 3636899"/>
              <a:gd name="connsiteY26" fmla="*/ 5045835 h 5045835"/>
              <a:gd name="connsiteX27" fmla="*/ 540444 w 3636899"/>
              <a:gd name="connsiteY27" fmla="*/ 3702221 h 5045835"/>
              <a:gd name="connsiteX28" fmla="*/ 392931 w 3636899"/>
              <a:gd name="connsiteY28" fmla="*/ 2223883 h 5045835"/>
              <a:gd name="connsiteX29" fmla="*/ 260544 w 3636899"/>
              <a:gd name="connsiteY29" fmla="*/ 3343320 h 5045835"/>
              <a:gd name="connsiteX30" fmla="*/ 520696 w 3636899"/>
              <a:gd name="connsiteY30" fmla="*/ 1133979 h 5045835"/>
              <a:gd name="connsiteX31" fmla="*/ 625866 w 3636899"/>
              <a:gd name="connsiteY31" fmla="*/ 1037168 h 5045835"/>
              <a:gd name="connsiteX32" fmla="*/ 1094355 w 3636899"/>
              <a:gd name="connsiteY32" fmla="*/ 198263 h 5045835"/>
              <a:gd name="connsiteX0" fmla="*/ 1039044 w 3636899"/>
              <a:gd name="connsiteY0" fmla="*/ 4050240 h 5045835"/>
              <a:gd name="connsiteX1" fmla="*/ 1660895 w 3636899"/>
              <a:gd name="connsiteY1" fmla="*/ 4809930 h 5045835"/>
              <a:gd name="connsiteX2" fmla="*/ 2234521 w 3636899"/>
              <a:gd name="connsiteY2" fmla="*/ 4177436 h 5045835"/>
              <a:gd name="connsiteX3" fmla="*/ 1039044 w 3636899"/>
              <a:gd name="connsiteY3" fmla="*/ 4050240 h 5045835"/>
              <a:gd name="connsiteX4" fmla="*/ 1169589 w 3636899"/>
              <a:gd name="connsiteY4" fmla="*/ 1771180 h 5045835"/>
              <a:gd name="connsiteX5" fmla="*/ 1025680 w 3636899"/>
              <a:gd name="connsiteY5" fmla="*/ 2853062 h 5045835"/>
              <a:gd name="connsiteX6" fmla="*/ 2248675 w 3636899"/>
              <a:gd name="connsiteY6" fmla="*/ 1607627 h 5045835"/>
              <a:gd name="connsiteX7" fmla="*/ 1169589 w 3636899"/>
              <a:gd name="connsiteY7" fmla="*/ 1771180 h 5045835"/>
              <a:gd name="connsiteX8" fmla="*/ 1324953 w 3636899"/>
              <a:gd name="connsiteY8" fmla="*/ 341157 h 5045835"/>
              <a:gd name="connsiteX9" fmla="*/ 1098518 w 3636899"/>
              <a:gd name="connsiteY9" fmla="*/ 738579 h 5045835"/>
              <a:gd name="connsiteX10" fmla="*/ 2154566 w 3636899"/>
              <a:gd name="connsiteY10" fmla="*/ 620863 h 5045835"/>
              <a:gd name="connsiteX11" fmla="*/ 1651686 w 3636899"/>
              <a:gd name="connsiteY11" fmla="*/ 157712 h 5045835"/>
              <a:gd name="connsiteX12" fmla="*/ 1324953 w 3636899"/>
              <a:gd name="connsiteY12" fmla="*/ 341157 h 5045835"/>
              <a:gd name="connsiteX13" fmla="*/ 1094355 w 3636899"/>
              <a:gd name="connsiteY13" fmla="*/ 198263 h 5045835"/>
              <a:gd name="connsiteX14" fmla="*/ 1530362 w 3636899"/>
              <a:gd name="connsiteY14" fmla="*/ 0 h 5045835"/>
              <a:gd name="connsiteX15" fmla="*/ 2278023 w 3636899"/>
              <a:gd name="connsiteY15" fmla="*/ 649820 h 5045835"/>
              <a:gd name="connsiteX16" fmla="*/ 3092886 w 3636899"/>
              <a:gd name="connsiteY16" fmla="*/ 1110596 h 5045835"/>
              <a:gd name="connsiteX17" fmla="*/ 3213063 w 3636899"/>
              <a:gd name="connsiteY17" fmla="*/ 1241150 h 5045835"/>
              <a:gd name="connsiteX18" fmla="*/ 2755366 w 3636899"/>
              <a:gd name="connsiteY18" fmla="*/ 1707246 h 5045835"/>
              <a:gd name="connsiteX19" fmla="*/ 2755882 w 3636899"/>
              <a:gd name="connsiteY19" fmla="*/ 1707753 h 5045835"/>
              <a:gd name="connsiteX20" fmla="*/ 1320619 w 3636899"/>
              <a:gd name="connsiteY20" fmla="*/ 3169350 h 5045835"/>
              <a:gd name="connsiteX21" fmla="*/ 2467375 w 3636899"/>
              <a:gd name="connsiteY21" fmla="*/ 3045584 h 5045835"/>
              <a:gd name="connsiteX22" fmla="*/ 2723311 w 3636899"/>
              <a:gd name="connsiteY22" fmla="*/ 2356527 h 5045835"/>
              <a:gd name="connsiteX23" fmla="*/ 3452770 w 3636899"/>
              <a:gd name="connsiteY23" fmla="*/ 1613684 h 5045835"/>
              <a:gd name="connsiteX24" fmla="*/ 3116268 w 3636899"/>
              <a:gd name="connsiteY24" fmla="*/ 3682786 h 5045835"/>
              <a:gd name="connsiteX25" fmla="*/ 2391040 w 3636899"/>
              <a:gd name="connsiteY25" fmla="*/ 4133582 h 5045835"/>
              <a:gd name="connsiteX26" fmla="*/ 1530362 w 3636899"/>
              <a:gd name="connsiteY26" fmla="*/ 5045835 h 5045835"/>
              <a:gd name="connsiteX27" fmla="*/ 540444 w 3636899"/>
              <a:gd name="connsiteY27" fmla="*/ 3702221 h 5045835"/>
              <a:gd name="connsiteX28" fmla="*/ 392931 w 3636899"/>
              <a:gd name="connsiteY28" fmla="*/ 2223883 h 5045835"/>
              <a:gd name="connsiteX29" fmla="*/ 260544 w 3636899"/>
              <a:gd name="connsiteY29" fmla="*/ 3343320 h 5045835"/>
              <a:gd name="connsiteX30" fmla="*/ 520696 w 3636899"/>
              <a:gd name="connsiteY30" fmla="*/ 1133979 h 5045835"/>
              <a:gd name="connsiteX31" fmla="*/ 625866 w 3636899"/>
              <a:gd name="connsiteY31" fmla="*/ 1037168 h 5045835"/>
              <a:gd name="connsiteX32" fmla="*/ 1094355 w 3636899"/>
              <a:gd name="connsiteY32" fmla="*/ 198263 h 5045835"/>
              <a:gd name="connsiteX0" fmla="*/ 1039044 w 3636899"/>
              <a:gd name="connsiteY0" fmla="*/ 4050240 h 5045835"/>
              <a:gd name="connsiteX1" fmla="*/ 1660895 w 3636899"/>
              <a:gd name="connsiteY1" fmla="*/ 4809930 h 5045835"/>
              <a:gd name="connsiteX2" fmla="*/ 2234521 w 3636899"/>
              <a:gd name="connsiteY2" fmla="*/ 4177436 h 5045835"/>
              <a:gd name="connsiteX3" fmla="*/ 1039044 w 3636899"/>
              <a:gd name="connsiteY3" fmla="*/ 4050240 h 5045835"/>
              <a:gd name="connsiteX4" fmla="*/ 1169589 w 3636899"/>
              <a:gd name="connsiteY4" fmla="*/ 1771180 h 5045835"/>
              <a:gd name="connsiteX5" fmla="*/ 1025680 w 3636899"/>
              <a:gd name="connsiteY5" fmla="*/ 2853062 h 5045835"/>
              <a:gd name="connsiteX6" fmla="*/ 2248675 w 3636899"/>
              <a:gd name="connsiteY6" fmla="*/ 1607627 h 5045835"/>
              <a:gd name="connsiteX7" fmla="*/ 1169589 w 3636899"/>
              <a:gd name="connsiteY7" fmla="*/ 1771180 h 5045835"/>
              <a:gd name="connsiteX8" fmla="*/ 1324953 w 3636899"/>
              <a:gd name="connsiteY8" fmla="*/ 341157 h 5045835"/>
              <a:gd name="connsiteX9" fmla="*/ 1098518 w 3636899"/>
              <a:gd name="connsiteY9" fmla="*/ 738579 h 5045835"/>
              <a:gd name="connsiteX10" fmla="*/ 2154566 w 3636899"/>
              <a:gd name="connsiteY10" fmla="*/ 620863 h 5045835"/>
              <a:gd name="connsiteX11" fmla="*/ 1651686 w 3636899"/>
              <a:gd name="connsiteY11" fmla="*/ 157712 h 5045835"/>
              <a:gd name="connsiteX12" fmla="*/ 1324953 w 3636899"/>
              <a:gd name="connsiteY12" fmla="*/ 341157 h 5045835"/>
              <a:gd name="connsiteX13" fmla="*/ 1094355 w 3636899"/>
              <a:gd name="connsiteY13" fmla="*/ 198263 h 5045835"/>
              <a:gd name="connsiteX14" fmla="*/ 1530362 w 3636899"/>
              <a:gd name="connsiteY14" fmla="*/ 0 h 5045835"/>
              <a:gd name="connsiteX15" fmla="*/ 2278023 w 3636899"/>
              <a:gd name="connsiteY15" fmla="*/ 649820 h 5045835"/>
              <a:gd name="connsiteX16" fmla="*/ 3092886 w 3636899"/>
              <a:gd name="connsiteY16" fmla="*/ 1110596 h 5045835"/>
              <a:gd name="connsiteX17" fmla="*/ 3213063 w 3636899"/>
              <a:gd name="connsiteY17" fmla="*/ 1241150 h 5045835"/>
              <a:gd name="connsiteX18" fmla="*/ 2755366 w 3636899"/>
              <a:gd name="connsiteY18" fmla="*/ 1707246 h 5045835"/>
              <a:gd name="connsiteX19" fmla="*/ 2755882 w 3636899"/>
              <a:gd name="connsiteY19" fmla="*/ 1707753 h 5045835"/>
              <a:gd name="connsiteX20" fmla="*/ 1320619 w 3636899"/>
              <a:gd name="connsiteY20" fmla="*/ 3169350 h 5045835"/>
              <a:gd name="connsiteX21" fmla="*/ 2467375 w 3636899"/>
              <a:gd name="connsiteY21" fmla="*/ 3045584 h 5045835"/>
              <a:gd name="connsiteX22" fmla="*/ 2723311 w 3636899"/>
              <a:gd name="connsiteY22" fmla="*/ 2356527 h 5045835"/>
              <a:gd name="connsiteX23" fmla="*/ 3452770 w 3636899"/>
              <a:gd name="connsiteY23" fmla="*/ 1613684 h 5045835"/>
              <a:gd name="connsiteX24" fmla="*/ 3116268 w 3636899"/>
              <a:gd name="connsiteY24" fmla="*/ 3682786 h 5045835"/>
              <a:gd name="connsiteX25" fmla="*/ 2391040 w 3636899"/>
              <a:gd name="connsiteY25" fmla="*/ 4133582 h 5045835"/>
              <a:gd name="connsiteX26" fmla="*/ 1530362 w 3636899"/>
              <a:gd name="connsiteY26" fmla="*/ 5045835 h 5045835"/>
              <a:gd name="connsiteX27" fmla="*/ 540444 w 3636899"/>
              <a:gd name="connsiteY27" fmla="*/ 3702221 h 5045835"/>
              <a:gd name="connsiteX28" fmla="*/ 392931 w 3636899"/>
              <a:gd name="connsiteY28" fmla="*/ 2223883 h 5045835"/>
              <a:gd name="connsiteX29" fmla="*/ 260544 w 3636899"/>
              <a:gd name="connsiteY29" fmla="*/ 3343320 h 5045835"/>
              <a:gd name="connsiteX30" fmla="*/ 520696 w 3636899"/>
              <a:gd name="connsiteY30" fmla="*/ 1133979 h 5045835"/>
              <a:gd name="connsiteX31" fmla="*/ 625866 w 3636899"/>
              <a:gd name="connsiteY31" fmla="*/ 1037168 h 5045835"/>
              <a:gd name="connsiteX32" fmla="*/ 1094355 w 3636899"/>
              <a:gd name="connsiteY32" fmla="*/ 198263 h 5045835"/>
              <a:gd name="connsiteX0" fmla="*/ 1029092 w 3626947"/>
              <a:gd name="connsiteY0" fmla="*/ 4050240 h 5045835"/>
              <a:gd name="connsiteX1" fmla="*/ 1650943 w 3626947"/>
              <a:gd name="connsiteY1" fmla="*/ 4809930 h 5045835"/>
              <a:gd name="connsiteX2" fmla="*/ 2224569 w 3626947"/>
              <a:gd name="connsiteY2" fmla="*/ 4177436 h 5045835"/>
              <a:gd name="connsiteX3" fmla="*/ 1029092 w 3626947"/>
              <a:gd name="connsiteY3" fmla="*/ 4050240 h 5045835"/>
              <a:gd name="connsiteX4" fmla="*/ 1159637 w 3626947"/>
              <a:gd name="connsiteY4" fmla="*/ 1771180 h 5045835"/>
              <a:gd name="connsiteX5" fmla="*/ 1015728 w 3626947"/>
              <a:gd name="connsiteY5" fmla="*/ 2853062 h 5045835"/>
              <a:gd name="connsiteX6" fmla="*/ 2238723 w 3626947"/>
              <a:gd name="connsiteY6" fmla="*/ 1607627 h 5045835"/>
              <a:gd name="connsiteX7" fmla="*/ 1159637 w 3626947"/>
              <a:gd name="connsiteY7" fmla="*/ 1771180 h 5045835"/>
              <a:gd name="connsiteX8" fmla="*/ 1315001 w 3626947"/>
              <a:gd name="connsiteY8" fmla="*/ 341157 h 5045835"/>
              <a:gd name="connsiteX9" fmla="*/ 1088566 w 3626947"/>
              <a:gd name="connsiteY9" fmla="*/ 738579 h 5045835"/>
              <a:gd name="connsiteX10" fmla="*/ 2144614 w 3626947"/>
              <a:gd name="connsiteY10" fmla="*/ 620863 h 5045835"/>
              <a:gd name="connsiteX11" fmla="*/ 1641734 w 3626947"/>
              <a:gd name="connsiteY11" fmla="*/ 157712 h 5045835"/>
              <a:gd name="connsiteX12" fmla="*/ 1315001 w 3626947"/>
              <a:gd name="connsiteY12" fmla="*/ 341157 h 5045835"/>
              <a:gd name="connsiteX13" fmla="*/ 1084403 w 3626947"/>
              <a:gd name="connsiteY13" fmla="*/ 198263 h 5045835"/>
              <a:gd name="connsiteX14" fmla="*/ 1520410 w 3626947"/>
              <a:gd name="connsiteY14" fmla="*/ 0 h 5045835"/>
              <a:gd name="connsiteX15" fmla="*/ 2268071 w 3626947"/>
              <a:gd name="connsiteY15" fmla="*/ 649820 h 5045835"/>
              <a:gd name="connsiteX16" fmla="*/ 3082934 w 3626947"/>
              <a:gd name="connsiteY16" fmla="*/ 1110596 h 5045835"/>
              <a:gd name="connsiteX17" fmla="*/ 3203111 w 3626947"/>
              <a:gd name="connsiteY17" fmla="*/ 1241150 h 5045835"/>
              <a:gd name="connsiteX18" fmla="*/ 2745414 w 3626947"/>
              <a:gd name="connsiteY18" fmla="*/ 1707246 h 5045835"/>
              <a:gd name="connsiteX19" fmla="*/ 2745930 w 3626947"/>
              <a:gd name="connsiteY19" fmla="*/ 1707753 h 5045835"/>
              <a:gd name="connsiteX20" fmla="*/ 1310667 w 3626947"/>
              <a:gd name="connsiteY20" fmla="*/ 3169350 h 5045835"/>
              <a:gd name="connsiteX21" fmla="*/ 2457423 w 3626947"/>
              <a:gd name="connsiteY21" fmla="*/ 3045584 h 5045835"/>
              <a:gd name="connsiteX22" fmla="*/ 2713359 w 3626947"/>
              <a:gd name="connsiteY22" fmla="*/ 2356527 h 5045835"/>
              <a:gd name="connsiteX23" fmla="*/ 3442818 w 3626947"/>
              <a:gd name="connsiteY23" fmla="*/ 1613684 h 5045835"/>
              <a:gd name="connsiteX24" fmla="*/ 3106316 w 3626947"/>
              <a:gd name="connsiteY24" fmla="*/ 3682786 h 5045835"/>
              <a:gd name="connsiteX25" fmla="*/ 2381088 w 3626947"/>
              <a:gd name="connsiteY25" fmla="*/ 4133582 h 5045835"/>
              <a:gd name="connsiteX26" fmla="*/ 1520410 w 3626947"/>
              <a:gd name="connsiteY26" fmla="*/ 5045835 h 5045835"/>
              <a:gd name="connsiteX27" fmla="*/ 530492 w 3626947"/>
              <a:gd name="connsiteY27" fmla="*/ 3702221 h 5045835"/>
              <a:gd name="connsiteX28" fmla="*/ 382979 w 3626947"/>
              <a:gd name="connsiteY28" fmla="*/ 2223883 h 5045835"/>
              <a:gd name="connsiteX29" fmla="*/ 266609 w 3626947"/>
              <a:gd name="connsiteY29" fmla="*/ 3327009 h 5045835"/>
              <a:gd name="connsiteX30" fmla="*/ 510744 w 3626947"/>
              <a:gd name="connsiteY30" fmla="*/ 1133979 h 5045835"/>
              <a:gd name="connsiteX31" fmla="*/ 615914 w 3626947"/>
              <a:gd name="connsiteY31" fmla="*/ 1037168 h 5045835"/>
              <a:gd name="connsiteX32" fmla="*/ 1084403 w 3626947"/>
              <a:gd name="connsiteY32" fmla="*/ 198263 h 5045835"/>
              <a:gd name="connsiteX0" fmla="*/ 1029092 w 3626947"/>
              <a:gd name="connsiteY0" fmla="*/ 4050240 h 5045835"/>
              <a:gd name="connsiteX1" fmla="*/ 1650943 w 3626947"/>
              <a:gd name="connsiteY1" fmla="*/ 4809930 h 5045835"/>
              <a:gd name="connsiteX2" fmla="*/ 2224569 w 3626947"/>
              <a:gd name="connsiteY2" fmla="*/ 4177436 h 5045835"/>
              <a:gd name="connsiteX3" fmla="*/ 1029092 w 3626947"/>
              <a:gd name="connsiteY3" fmla="*/ 4050240 h 5045835"/>
              <a:gd name="connsiteX4" fmla="*/ 1159637 w 3626947"/>
              <a:gd name="connsiteY4" fmla="*/ 1771180 h 5045835"/>
              <a:gd name="connsiteX5" fmla="*/ 1015728 w 3626947"/>
              <a:gd name="connsiteY5" fmla="*/ 2853062 h 5045835"/>
              <a:gd name="connsiteX6" fmla="*/ 2238723 w 3626947"/>
              <a:gd name="connsiteY6" fmla="*/ 1607627 h 5045835"/>
              <a:gd name="connsiteX7" fmla="*/ 1159637 w 3626947"/>
              <a:gd name="connsiteY7" fmla="*/ 1771180 h 5045835"/>
              <a:gd name="connsiteX8" fmla="*/ 1315001 w 3626947"/>
              <a:gd name="connsiteY8" fmla="*/ 341157 h 5045835"/>
              <a:gd name="connsiteX9" fmla="*/ 1088566 w 3626947"/>
              <a:gd name="connsiteY9" fmla="*/ 738579 h 5045835"/>
              <a:gd name="connsiteX10" fmla="*/ 2144614 w 3626947"/>
              <a:gd name="connsiteY10" fmla="*/ 620863 h 5045835"/>
              <a:gd name="connsiteX11" fmla="*/ 1641734 w 3626947"/>
              <a:gd name="connsiteY11" fmla="*/ 157712 h 5045835"/>
              <a:gd name="connsiteX12" fmla="*/ 1315001 w 3626947"/>
              <a:gd name="connsiteY12" fmla="*/ 341157 h 5045835"/>
              <a:gd name="connsiteX13" fmla="*/ 1084403 w 3626947"/>
              <a:gd name="connsiteY13" fmla="*/ 198263 h 5045835"/>
              <a:gd name="connsiteX14" fmla="*/ 1520410 w 3626947"/>
              <a:gd name="connsiteY14" fmla="*/ 0 h 5045835"/>
              <a:gd name="connsiteX15" fmla="*/ 2268071 w 3626947"/>
              <a:gd name="connsiteY15" fmla="*/ 649820 h 5045835"/>
              <a:gd name="connsiteX16" fmla="*/ 3082934 w 3626947"/>
              <a:gd name="connsiteY16" fmla="*/ 1110596 h 5045835"/>
              <a:gd name="connsiteX17" fmla="*/ 3203111 w 3626947"/>
              <a:gd name="connsiteY17" fmla="*/ 1241150 h 5045835"/>
              <a:gd name="connsiteX18" fmla="*/ 2745414 w 3626947"/>
              <a:gd name="connsiteY18" fmla="*/ 1707246 h 5045835"/>
              <a:gd name="connsiteX19" fmla="*/ 2745930 w 3626947"/>
              <a:gd name="connsiteY19" fmla="*/ 1707753 h 5045835"/>
              <a:gd name="connsiteX20" fmla="*/ 1310667 w 3626947"/>
              <a:gd name="connsiteY20" fmla="*/ 3169350 h 5045835"/>
              <a:gd name="connsiteX21" fmla="*/ 2457423 w 3626947"/>
              <a:gd name="connsiteY21" fmla="*/ 3045584 h 5045835"/>
              <a:gd name="connsiteX22" fmla="*/ 2713359 w 3626947"/>
              <a:gd name="connsiteY22" fmla="*/ 2356527 h 5045835"/>
              <a:gd name="connsiteX23" fmla="*/ 3442818 w 3626947"/>
              <a:gd name="connsiteY23" fmla="*/ 1613684 h 5045835"/>
              <a:gd name="connsiteX24" fmla="*/ 3106316 w 3626947"/>
              <a:gd name="connsiteY24" fmla="*/ 3682786 h 5045835"/>
              <a:gd name="connsiteX25" fmla="*/ 2381088 w 3626947"/>
              <a:gd name="connsiteY25" fmla="*/ 4133582 h 5045835"/>
              <a:gd name="connsiteX26" fmla="*/ 1520410 w 3626947"/>
              <a:gd name="connsiteY26" fmla="*/ 5045835 h 5045835"/>
              <a:gd name="connsiteX27" fmla="*/ 530492 w 3626947"/>
              <a:gd name="connsiteY27" fmla="*/ 3702221 h 5045835"/>
              <a:gd name="connsiteX28" fmla="*/ 382979 w 3626947"/>
              <a:gd name="connsiteY28" fmla="*/ 2223883 h 5045835"/>
              <a:gd name="connsiteX29" fmla="*/ 266609 w 3626947"/>
              <a:gd name="connsiteY29" fmla="*/ 3327009 h 5045835"/>
              <a:gd name="connsiteX30" fmla="*/ 510744 w 3626947"/>
              <a:gd name="connsiteY30" fmla="*/ 1133979 h 5045835"/>
              <a:gd name="connsiteX31" fmla="*/ 615914 w 3626947"/>
              <a:gd name="connsiteY31" fmla="*/ 1037168 h 5045835"/>
              <a:gd name="connsiteX32" fmla="*/ 1084403 w 3626947"/>
              <a:gd name="connsiteY32" fmla="*/ 198263 h 5045835"/>
              <a:gd name="connsiteX0" fmla="*/ 1029092 w 3626947"/>
              <a:gd name="connsiteY0" fmla="*/ 4050240 h 5045835"/>
              <a:gd name="connsiteX1" fmla="*/ 1650943 w 3626947"/>
              <a:gd name="connsiteY1" fmla="*/ 4809930 h 5045835"/>
              <a:gd name="connsiteX2" fmla="*/ 2224569 w 3626947"/>
              <a:gd name="connsiteY2" fmla="*/ 4177436 h 5045835"/>
              <a:gd name="connsiteX3" fmla="*/ 1029092 w 3626947"/>
              <a:gd name="connsiteY3" fmla="*/ 4050240 h 5045835"/>
              <a:gd name="connsiteX4" fmla="*/ 1159637 w 3626947"/>
              <a:gd name="connsiteY4" fmla="*/ 1771180 h 5045835"/>
              <a:gd name="connsiteX5" fmla="*/ 1015728 w 3626947"/>
              <a:gd name="connsiteY5" fmla="*/ 2853062 h 5045835"/>
              <a:gd name="connsiteX6" fmla="*/ 2238723 w 3626947"/>
              <a:gd name="connsiteY6" fmla="*/ 1607627 h 5045835"/>
              <a:gd name="connsiteX7" fmla="*/ 1159637 w 3626947"/>
              <a:gd name="connsiteY7" fmla="*/ 1771180 h 5045835"/>
              <a:gd name="connsiteX8" fmla="*/ 1315001 w 3626947"/>
              <a:gd name="connsiteY8" fmla="*/ 341157 h 5045835"/>
              <a:gd name="connsiteX9" fmla="*/ 1088566 w 3626947"/>
              <a:gd name="connsiteY9" fmla="*/ 738579 h 5045835"/>
              <a:gd name="connsiteX10" fmla="*/ 2144614 w 3626947"/>
              <a:gd name="connsiteY10" fmla="*/ 620863 h 5045835"/>
              <a:gd name="connsiteX11" fmla="*/ 1641734 w 3626947"/>
              <a:gd name="connsiteY11" fmla="*/ 157712 h 5045835"/>
              <a:gd name="connsiteX12" fmla="*/ 1315001 w 3626947"/>
              <a:gd name="connsiteY12" fmla="*/ 341157 h 5045835"/>
              <a:gd name="connsiteX13" fmla="*/ 1084403 w 3626947"/>
              <a:gd name="connsiteY13" fmla="*/ 198263 h 5045835"/>
              <a:gd name="connsiteX14" fmla="*/ 1520410 w 3626947"/>
              <a:gd name="connsiteY14" fmla="*/ 0 h 5045835"/>
              <a:gd name="connsiteX15" fmla="*/ 2268071 w 3626947"/>
              <a:gd name="connsiteY15" fmla="*/ 649820 h 5045835"/>
              <a:gd name="connsiteX16" fmla="*/ 3082934 w 3626947"/>
              <a:gd name="connsiteY16" fmla="*/ 1110596 h 5045835"/>
              <a:gd name="connsiteX17" fmla="*/ 3203111 w 3626947"/>
              <a:gd name="connsiteY17" fmla="*/ 1241150 h 5045835"/>
              <a:gd name="connsiteX18" fmla="*/ 2745414 w 3626947"/>
              <a:gd name="connsiteY18" fmla="*/ 1707246 h 5045835"/>
              <a:gd name="connsiteX19" fmla="*/ 2745930 w 3626947"/>
              <a:gd name="connsiteY19" fmla="*/ 1707753 h 5045835"/>
              <a:gd name="connsiteX20" fmla="*/ 1310667 w 3626947"/>
              <a:gd name="connsiteY20" fmla="*/ 3169350 h 5045835"/>
              <a:gd name="connsiteX21" fmla="*/ 2457423 w 3626947"/>
              <a:gd name="connsiteY21" fmla="*/ 3045584 h 5045835"/>
              <a:gd name="connsiteX22" fmla="*/ 2713359 w 3626947"/>
              <a:gd name="connsiteY22" fmla="*/ 2356527 h 5045835"/>
              <a:gd name="connsiteX23" fmla="*/ 3442818 w 3626947"/>
              <a:gd name="connsiteY23" fmla="*/ 1613684 h 5045835"/>
              <a:gd name="connsiteX24" fmla="*/ 3106316 w 3626947"/>
              <a:gd name="connsiteY24" fmla="*/ 3682786 h 5045835"/>
              <a:gd name="connsiteX25" fmla="*/ 2381088 w 3626947"/>
              <a:gd name="connsiteY25" fmla="*/ 4133582 h 5045835"/>
              <a:gd name="connsiteX26" fmla="*/ 1520410 w 3626947"/>
              <a:gd name="connsiteY26" fmla="*/ 5045835 h 5045835"/>
              <a:gd name="connsiteX27" fmla="*/ 530492 w 3626947"/>
              <a:gd name="connsiteY27" fmla="*/ 3702221 h 5045835"/>
              <a:gd name="connsiteX28" fmla="*/ 382979 w 3626947"/>
              <a:gd name="connsiteY28" fmla="*/ 2223883 h 5045835"/>
              <a:gd name="connsiteX29" fmla="*/ 266609 w 3626947"/>
              <a:gd name="connsiteY29" fmla="*/ 3327009 h 5045835"/>
              <a:gd name="connsiteX30" fmla="*/ 510744 w 3626947"/>
              <a:gd name="connsiteY30" fmla="*/ 1133979 h 5045835"/>
              <a:gd name="connsiteX31" fmla="*/ 615914 w 3626947"/>
              <a:gd name="connsiteY31" fmla="*/ 1037168 h 5045835"/>
              <a:gd name="connsiteX32" fmla="*/ 1084403 w 3626947"/>
              <a:gd name="connsiteY32" fmla="*/ 198263 h 5045835"/>
              <a:gd name="connsiteX0" fmla="*/ 1029092 w 3626947"/>
              <a:gd name="connsiteY0" fmla="*/ 4050240 h 5045835"/>
              <a:gd name="connsiteX1" fmla="*/ 1650943 w 3626947"/>
              <a:gd name="connsiteY1" fmla="*/ 4809930 h 5045835"/>
              <a:gd name="connsiteX2" fmla="*/ 2224569 w 3626947"/>
              <a:gd name="connsiteY2" fmla="*/ 4177436 h 5045835"/>
              <a:gd name="connsiteX3" fmla="*/ 1029092 w 3626947"/>
              <a:gd name="connsiteY3" fmla="*/ 4050240 h 5045835"/>
              <a:gd name="connsiteX4" fmla="*/ 1159637 w 3626947"/>
              <a:gd name="connsiteY4" fmla="*/ 1771180 h 5045835"/>
              <a:gd name="connsiteX5" fmla="*/ 1015728 w 3626947"/>
              <a:gd name="connsiteY5" fmla="*/ 2853062 h 5045835"/>
              <a:gd name="connsiteX6" fmla="*/ 2238723 w 3626947"/>
              <a:gd name="connsiteY6" fmla="*/ 1607627 h 5045835"/>
              <a:gd name="connsiteX7" fmla="*/ 1159637 w 3626947"/>
              <a:gd name="connsiteY7" fmla="*/ 1771180 h 5045835"/>
              <a:gd name="connsiteX8" fmla="*/ 1315001 w 3626947"/>
              <a:gd name="connsiteY8" fmla="*/ 341157 h 5045835"/>
              <a:gd name="connsiteX9" fmla="*/ 1088566 w 3626947"/>
              <a:gd name="connsiteY9" fmla="*/ 738579 h 5045835"/>
              <a:gd name="connsiteX10" fmla="*/ 2144614 w 3626947"/>
              <a:gd name="connsiteY10" fmla="*/ 620863 h 5045835"/>
              <a:gd name="connsiteX11" fmla="*/ 1641734 w 3626947"/>
              <a:gd name="connsiteY11" fmla="*/ 157712 h 5045835"/>
              <a:gd name="connsiteX12" fmla="*/ 1315001 w 3626947"/>
              <a:gd name="connsiteY12" fmla="*/ 341157 h 5045835"/>
              <a:gd name="connsiteX13" fmla="*/ 1084403 w 3626947"/>
              <a:gd name="connsiteY13" fmla="*/ 198263 h 5045835"/>
              <a:gd name="connsiteX14" fmla="*/ 1520410 w 3626947"/>
              <a:gd name="connsiteY14" fmla="*/ 0 h 5045835"/>
              <a:gd name="connsiteX15" fmla="*/ 2268071 w 3626947"/>
              <a:gd name="connsiteY15" fmla="*/ 649820 h 5045835"/>
              <a:gd name="connsiteX16" fmla="*/ 3082934 w 3626947"/>
              <a:gd name="connsiteY16" fmla="*/ 1110596 h 5045835"/>
              <a:gd name="connsiteX17" fmla="*/ 3203111 w 3626947"/>
              <a:gd name="connsiteY17" fmla="*/ 1241150 h 5045835"/>
              <a:gd name="connsiteX18" fmla="*/ 2745414 w 3626947"/>
              <a:gd name="connsiteY18" fmla="*/ 1707246 h 5045835"/>
              <a:gd name="connsiteX19" fmla="*/ 2745930 w 3626947"/>
              <a:gd name="connsiteY19" fmla="*/ 1707753 h 5045835"/>
              <a:gd name="connsiteX20" fmla="*/ 1310667 w 3626947"/>
              <a:gd name="connsiteY20" fmla="*/ 3169350 h 5045835"/>
              <a:gd name="connsiteX21" fmla="*/ 2457423 w 3626947"/>
              <a:gd name="connsiteY21" fmla="*/ 3045584 h 5045835"/>
              <a:gd name="connsiteX22" fmla="*/ 2713359 w 3626947"/>
              <a:gd name="connsiteY22" fmla="*/ 2356527 h 5045835"/>
              <a:gd name="connsiteX23" fmla="*/ 3442818 w 3626947"/>
              <a:gd name="connsiteY23" fmla="*/ 1613684 h 5045835"/>
              <a:gd name="connsiteX24" fmla="*/ 3106316 w 3626947"/>
              <a:gd name="connsiteY24" fmla="*/ 3682786 h 5045835"/>
              <a:gd name="connsiteX25" fmla="*/ 2381088 w 3626947"/>
              <a:gd name="connsiteY25" fmla="*/ 4133582 h 5045835"/>
              <a:gd name="connsiteX26" fmla="*/ 1520410 w 3626947"/>
              <a:gd name="connsiteY26" fmla="*/ 5045835 h 5045835"/>
              <a:gd name="connsiteX27" fmla="*/ 530492 w 3626947"/>
              <a:gd name="connsiteY27" fmla="*/ 3702221 h 5045835"/>
              <a:gd name="connsiteX28" fmla="*/ 382979 w 3626947"/>
              <a:gd name="connsiteY28" fmla="*/ 2223883 h 5045835"/>
              <a:gd name="connsiteX29" fmla="*/ 266609 w 3626947"/>
              <a:gd name="connsiteY29" fmla="*/ 3327009 h 5045835"/>
              <a:gd name="connsiteX30" fmla="*/ 510744 w 3626947"/>
              <a:gd name="connsiteY30" fmla="*/ 1133979 h 5045835"/>
              <a:gd name="connsiteX31" fmla="*/ 615914 w 3626947"/>
              <a:gd name="connsiteY31" fmla="*/ 1037168 h 5045835"/>
              <a:gd name="connsiteX32" fmla="*/ 1084403 w 3626947"/>
              <a:gd name="connsiteY32" fmla="*/ 198263 h 504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26947" h="5045835">
                <a:moveTo>
                  <a:pt x="1029092" y="4050240"/>
                </a:moveTo>
                <a:cubicBezTo>
                  <a:pt x="1182545" y="4517586"/>
                  <a:pt x="1404661" y="4810417"/>
                  <a:pt x="1650943" y="4809930"/>
                </a:cubicBezTo>
                <a:cubicBezTo>
                  <a:pt x="1873637" y="4809489"/>
                  <a:pt x="2075623" y="4569304"/>
                  <a:pt x="2224569" y="4177436"/>
                </a:cubicBezTo>
                <a:cubicBezTo>
                  <a:pt x="1827084" y="4272372"/>
                  <a:pt x="1403644" y="4230185"/>
                  <a:pt x="1029092" y="4050240"/>
                </a:cubicBezTo>
                <a:close/>
                <a:moveTo>
                  <a:pt x="1159637" y="1771180"/>
                </a:moveTo>
                <a:cubicBezTo>
                  <a:pt x="869564" y="2066575"/>
                  <a:pt x="822144" y="2509696"/>
                  <a:pt x="1015728" y="2853062"/>
                </a:cubicBezTo>
                <a:lnTo>
                  <a:pt x="2238723" y="1607627"/>
                </a:lnTo>
                <a:cubicBezTo>
                  <a:pt x="1891895" y="1420318"/>
                  <a:pt x="1449710" y="1475785"/>
                  <a:pt x="1159637" y="1771180"/>
                </a:cubicBezTo>
                <a:close/>
                <a:moveTo>
                  <a:pt x="1315001" y="341157"/>
                </a:moveTo>
                <a:cubicBezTo>
                  <a:pt x="1231412" y="439416"/>
                  <a:pt x="1154840" y="574204"/>
                  <a:pt x="1088566" y="738579"/>
                </a:cubicBezTo>
                <a:cubicBezTo>
                  <a:pt x="1422451" y="593712"/>
                  <a:pt x="1791358" y="554538"/>
                  <a:pt x="2144614" y="620863"/>
                </a:cubicBezTo>
                <a:cubicBezTo>
                  <a:pt x="2005207" y="329416"/>
                  <a:pt x="1830574" y="157338"/>
                  <a:pt x="1641734" y="157712"/>
                </a:cubicBezTo>
                <a:cubicBezTo>
                  <a:pt x="1525708" y="157942"/>
                  <a:pt x="1415304" y="223251"/>
                  <a:pt x="1315001" y="341157"/>
                </a:cubicBezTo>
                <a:close/>
                <a:moveTo>
                  <a:pt x="1084403" y="198263"/>
                </a:moveTo>
                <a:cubicBezTo>
                  <a:pt x="1218414" y="70597"/>
                  <a:pt x="1365752" y="0"/>
                  <a:pt x="1520410" y="0"/>
                </a:cubicBezTo>
                <a:cubicBezTo>
                  <a:pt x="1808810" y="0"/>
                  <a:pt x="2071755" y="245489"/>
                  <a:pt x="2268071" y="649820"/>
                </a:cubicBezTo>
                <a:cubicBezTo>
                  <a:pt x="2565977" y="725736"/>
                  <a:pt x="2847846" y="879744"/>
                  <a:pt x="3082934" y="1110596"/>
                </a:cubicBezTo>
                <a:lnTo>
                  <a:pt x="3203111" y="1241150"/>
                </a:lnTo>
                <a:lnTo>
                  <a:pt x="2745414" y="1707246"/>
                </a:lnTo>
                <a:lnTo>
                  <a:pt x="2745930" y="1707753"/>
                </a:lnTo>
                <a:lnTo>
                  <a:pt x="1310667" y="3169350"/>
                </a:lnTo>
                <a:cubicBezTo>
                  <a:pt x="1666077" y="3402728"/>
                  <a:pt x="2148187" y="3360494"/>
                  <a:pt x="2457423" y="3045584"/>
                </a:cubicBezTo>
                <a:cubicBezTo>
                  <a:pt x="2644417" y="2855160"/>
                  <a:pt x="2730573" y="2603345"/>
                  <a:pt x="2713359" y="2356527"/>
                </a:cubicBezTo>
                <a:lnTo>
                  <a:pt x="3442818" y="1613684"/>
                </a:lnTo>
                <a:cubicBezTo>
                  <a:pt x="3771734" y="2285281"/>
                  <a:pt x="3660235" y="3118704"/>
                  <a:pt x="3106316" y="3682786"/>
                </a:cubicBezTo>
                <a:cubicBezTo>
                  <a:pt x="2896684" y="3896265"/>
                  <a:pt x="2647329" y="4047089"/>
                  <a:pt x="2381088" y="4133582"/>
                </a:cubicBezTo>
                <a:cubicBezTo>
                  <a:pt x="2176994" y="4691097"/>
                  <a:pt x="1867095" y="5045835"/>
                  <a:pt x="1520410" y="5045835"/>
                </a:cubicBezTo>
                <a:cubicBezTo>
                  <a:pt x="1090941" y="5045834"/>
                  <a:pt x="717923" y="4501455"/>
                  <a:pt x="530492" y="3702221"/>
                </a:cubicBezTo>
                <a:cubicBezTo>
                  <a:pt x="383723" y="3177678"/>
                  <a:pt x="275365" y="2799765"/>
                  <a:pt x="382979" y="2223883"/>
                </a:cubicBezTo>
                <a:cubicBezTo>
                  <a:pt x="219983" y="2629686"/>
                  <a:pt x="246037" y="2960411"/>
                  <a:pt x="266609" y="3327009"/>
                </a:cubicBezTo>
                <a:cubicBezTo>
                  <a:pt x="-152253" y="2634801"/>
                  <a:pt x="-82479" y="1738086"/>
                  <a:pt x="510744" y="1133979"/>
                </a:cubicBezTo>
                <a:lnTo>
                  <a:pt x="615914" y="1037168"/>
                </a:lnTo>
                <a:cubicBezTo>
                  <a:pt x="734117" y="669702"/>
                  <a:pt x="896105" y="377647"/>
                  <a:pt x="1084403" y="1982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9" name="Freeform 26">
            <a:extLst>
              <a:ext uri="{FF2B5EF4-FFF2-40B4-BE49-F238E27FC236}">
                <a16:creationId xmlns:a16="http://schemas.microsoft.com/office/drawing/2014/main" id="{C12ACE8B-7A48-4EE4-8FC5-EA9239409E63}"/>
              </a:ext>
            </a:extLst>
          </p:cNvPr>
          <p:cNvSpPr>
            <a:spLocks noChangeAspect="1"/>
          </p:cNvSpPr>
          <p:nvPr/>
        </p:nvSpPr>
        <p:spPr>
          <a:xfrm>
            <a:off x="9334170" y="5304665"/>
            <a:ext cx="313048" cy="306773"/>
          </a:xfrm>
          <a:custGeom>
            <a:avLst/>
            <a:gdLst/>
            <a:ahLst/>
            <a:cxnLst/>
            <a:rect l="l" t="t" r="r" b="b"/>
            <a:pathLst>
              <a:path w="4031759" h="3929141">
                <a:moveTo>
                  <a:pt x="1956666" y="145009"/>
                </a:moveTo>
                <a:cubicBezTo>
                  <a:pt x="1448910" y="156566"/>
                  <a:pt x="994209" y="377605"/>
                  <a:pt x="675657" y="725567"/>
                </a:cubicBezTo>
                <a:cubicBezTo>
                  <a:pt x="838636" y="691462"/>
                  <a:pt x="930272" y="678630"/>
                  <a:pt x="1130990" y="749212"/>
                </a:cubicBezTo>
                <a:cubicBezTo>
                  <a:pt x="1312960" y="542221"/>
                  <a:pt x="1441876" y="532452"/>
                  <a:pt x="1690112" y="514558"/>
                </a:cubicBezTo>
                <a:cubicBezTo>
                  <a:pt x="1397420" y="697765"/>
                  <a:pt x="1474522" y="783699"/>
                  <a:pt x="1397119" y="915628"/>
                </a:cubicBezTo>
                <a:cubicBezTo>
                  <a:pt x="1459337" y="996280"/>
                  <a:pt x="1476626" y="1050502"/>
                  <a:pt x="1562629" y="1088868"/>
                </a:cubicBezTo>
                <a:cubicBezTo>
                  <a:pt x="1720406" y="1082254"/>
                  <a:pt x="1835898" y="1088856"/>
                  <a:pt x="1940820" y="1092814"/>
                </a:cubicBezTo>
                <a:cubicBezTo>
                  <a:pt x="2051291" y="1292863"/>
                  <a:pt x="1646421" y="1389843"/>
                  <a:pt x="1574541" y="1547607"/>
                </a:cubicBezTo>
                <a:cubicBezTo>
                  <a:pt x="1575054" y="1641748"/>
                  <a:pt x="1601994" y="1743816"/>
                  <a:pt x="1576079" y="1830029"/>
                </a:cubicBezTo>
                <a:cubicBezTo>
                  <a:pt x="1507393" y="1809781"/>
                  <a:pt x="1467778" y="1765746"/>
                  <a:pt x="1407021" y="1761357"/>
                </a:cubicBezTo>
                <a:cubicBezTo>
                  <a:pt x="1342516" y="1757003"/>
                  <a:pt x="1256871" y="1850434"/>
                  <a:pt x="1261077" y="1912152"/>
                </a:cubicBezTo>
                <a:cubicBezTo>
                  <a:pt x="1289326" y="2136754"/>
                  <a:pt x="1521839" y="2386978"/>
                  <a:pt x="2031072" y="2162860"/>
                </a:cubicBezTo>
                <a:cubicBezTo>
                  <a:pt x="2177108" y="2104114"/>
                  <a:pt x="2397140" y="2233006"/>
                  <a:pt x="2418966" y="2269400"/>
                </a:cubicBezTo>
                <a:cubicBezTo>
                  <a:pt x="2480197" y="2339190"/>
                  <a:pt x="2456861" y="2438052"/>
                  <a:pt x="2306669" y="2415345"/>
                </a:cubicBezTo>
                <a:cubicBezTo>
                  <a:pt x="2077246" y="2562342"/>
                  <a:pt x="1853109" y="2709336"/>
                  <a:pt x="1491551" y="2666054"/>
                </a:cubicBezTo>
                <a:cubicBezTo>
                  <a:pt x="1886929" y="2983490"/>
                  <a:pt x="2311377" y="3078931"/>
                  <a:pt x="2714680" y="2809670"/>
                </a:cubicBezTo>
                <a:lnTo>
                  <a:pt x="3043687" y="2417749"/>
                </a:lnTo>
                <a:cubicBezTo>
                  <a:pt x="3022321" y="2531639"/>
                  <a:pt x="3030025" y="2621743"/>
                  <a:pt x="2969018" y="2740919"/>
                </a:cubicBezTo>
                <a:cubicBezTo>
                  <a:pt x="3226656" y="2526986"/>
                  <a:pt x="3214730" y="2212628"/>
                  <a:pt x="3192234" y="1842769"/>
                </a:cubicBezTo>
                <a:cubicBezTo>
                  <a:pt x="3271425" y="1879531"/>
                  <a:pt x="3305689" y="1974435"/>
                  <a:pt x="3332025" y="2037625"/>
                </a:cubicBezTo>
                <a:cubicBezTo>
                  <a:pt x="3405062" y="1873155"/>
                  <a:pt x="3417317" y="1587116"/>
                  <a:pt x="3355574" y="1229725"/>
                </a:cubicBezTo>
                <a:cubicBezTo>
                  <a:pt x="3449071" y="1291152"/>
                  <a:pt x="3468569" y="1342010"/>
                  <a:pt x="3543566" y="1421937"/>
                </a:cubicBezTo>
                <a:cubicBezTo>
                  <a:pt x="3504280" y="1328835"/>
                  <a:pt x="3375138" y="765319"/>
                  <a:pt x="2651373" y="577078"/>
                </a:cubicBezTo>
                <a:cubicBezTo>
                  <a:pt x="2777516" y="510285"/>
                  <a:pt x="2893089" y="520134"/>
                  <a:pt x="3048302" y="522054"/>
                </a:cubicBezTo>
                <a:cubicBezTo>
                  <a:pt x="2957501" y="438695"/>
                  <a:pt x="2713419" y="371189"/>
                  <a:pt x="2501051" y="322186"/>
                </a:cubicBezTo>
                <a:cubicBezTo>
                  <a:pt x="2519551" y="302522"/>
                  <a:pt x="2610006" y="292540"/>
                  <a:pt x="2735028" y="304395"/>
                </a:cubicBezTo>
                <a:cubicBezTo>
                  <a:pt x="2498403" y="195541"/>
                  <a:pt x="2234020" y="138696"/>
                  <a:pt x="1956666" y="145009"/>
                </a:cubicBezTo>
                <a:close/>
                <a:moveTo>
                  <a:pt x="1953378" y="513"/>
                </a:moveTo>
                <a:cubicBezTo>
                  <a:pt x="2430345" y="-10344"/>
                  <a:pt x="2871806" y="151699"/>
                  <a:pt x="3216045" y="431063"/>
                </a:cubicBezTo>
                <a:cubicBezTo>
                  <a:pt x="3432304" y="528010"/>
                  <a:pt x="3636925" y="690362"/>
                  <a:pt x="3731989" y="947579"/>
                </a:cubicBezTo>
                <a:cubicBezTo>
                  <a:pt x="3733831" y="849613"/>
                  <a:pt x="3701316" y="767503"/>
                  <a:pt x="3674088" y="653679"/>
                </a:cubicBezTo>
                <a:cubicBezTo>
                  <a:pt x="3850812" y="724507"/>
                  <a:pt x="3942967" y="1376747"/>
                  <a:pt x="3984909" y="1695997"/>
                </a:cubicBezTo>
                <a:cubicBezTo>
                  <a:pt x="3997453" y="1633254"/>
                  <a:pt x="3994139" y="1567869"/>
                  <a:pt x="4022540" y="1507769"/>
                </a:cubicBezTo>
                <a:cubicBezTo>
                  <a:pt x="4047804" y="1711880"/>
                  <a:pt x="4014506" y="1948907"/>
                  <a:pt x="4001712" y="2067049"/>
                </a:cubicBezTo>
                <a:cubicBezTo>
                  <a:pt x="3782782" y="3448437"/>
                  <a:pt x="2865752" y="3911305"/>
                  <a:pt x="2011269" y="3929141"/>
                </a:cubicBezTo>
                <a:cubicBezTo>
                  <a:pt x="1245456" y="3913521"/>
                  <a:pt x="215211" y="3474110"/>
                  <a:pt x="40274" y="2155562"/>
                </a:cubicBezTo>
                <a:cubicBezTo>
                  <a:pt x="11872" y="2197769"/>
                  <a:pt x="23115" y="2181833"/>
                  <a:pt x="0" y="2213468"/>
                </a:cubicBezTo>
                <a:cubicBezTo>
                  <a:pt x="23404" y="2013445"/>
                  <a:pt x="12452" y="1816066"/>
                  <a:pt x="70212" y="1613400"/>
                </a:cubicBezTo>
                <a:lnTo>
                  <a:pt x="6153" y="1686293"/>
                </a:lnTo>
                <a:cubicBezTo>
                  <a:pt x="23312" y="1424342"/>
                  <a:pt x="92221" y="1287629"/>
                  <a:pt x="228699" y="1089736"/>
                </a:cubicBezTo>
                <a:cubicBezTo>
                  <a:pt x="233249" y="885019"/>
                  <a:pt x="198392" y="554398"/>
                  <a:pt x="441777" y="363329"/>
                </a:cubicBezTo>
                <a:cubicBezTo>
                  <a:pt x="468757" y="533418"/>
                  <a:pt x="510255" y="606505"/>
                  <a:pt x="552524" y="646772"/>
                </a:cubicBezTo>
                <a:cubicBezTo>
                  <a:pt x="897222" y="259834"/>
                  <a:pt x="1395676" y="13208"/>
                  <a:pt x="1953378" y="5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0" name="Donut 6">
            <a:extLst>
              <a:ext uri="{FF2B5EF4-FFF2-40B4-BE49-F238E27FC236}">
                <a16:creationId xmlns:a16="http://schemas.microsoft.com/office/drawing/2014/main" id="{91FB5A82-7185-4B1D-A6A5-CFC7816053E7}"/>
              </a:ext>
            </a:extLst>
          </p:cNvPr>
          <p:cNvSpPr>
            <a:spLocks noChangeAspect="1"/>
          </p:cNvSpPr>
          <p:nvPr/>
        </p:nvSpPr>
        <p:spPr>
          <a:xfrm>
            <a:off x="6500322" y="5301525"/>
            <a:ext cx="313048" cy="313048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1" name="Freeform 22">
            <a:extLst>
              <a:ext uri="{FF2B5EF4-FFF2-40B4-BE49-F238E27FC236}">
                <a16:creationId xmlns:a16="http://schemas.microsoft.com/office/drawing/2014/main" id="{0399C316-4A97-4EF2-94AB-704002383161}"/>
              </a:ext>
            </a:extLst>
          </p:cNvPr>
          <p:cNvSpPr>
            <a:spLocks noChangeAspect="1"/>
          </p:cNvSpPr>
          <p:nvPr/>
        </p:nvSpPr>
        <p:spPr>
          <a:xfrm rot="8580000">
            <a:off x="3648053" y="5301528"/>
            <a:ext cx="313884" cy="313047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42" name="Chart 7">
            <a:extLst>
              <a:ext uri="{FF2B5EF4-FFF2-40B4-BE49-F238E27FC236}">
                <a16:creationId xmlns:a16="http://schemas.microsoft.com/office/drawing/2014/main" id="{D73977B2-5CE3-4865-8EFB-DB387585F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3322121"/>
              </p:ext>
            </p:extLst>
          </p:nvPr>
        </p:nvGraphicFramePr>
        <p:xfrm>
          <a:off x="10659044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43" name="Chart 7">
            <a:extLst>
              <a:ext uri="{FF2B5EF4-FFF2-40B4-BE49-F238E27FC236}">
                <a16:creationId xmlns:a16="http://schemas.microsoft.com/office/drawing/2014/main" id="{CDC0B05C-CA23-4FD0-8D9F-9229233CA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519557"/>
              </p:ext>
            </p:extLst>
          </p:nvPr>
        </p:nvGraphicFramePr>
        <p:xfrm>
          <a:off x="10659044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44" name="Chart 7">
            <a:extLst>
              <a:ext uri="{FF2B5EF4-FFF2-40B4-BE49-F238E27FC236}">
                <a16:creationId xmlns:a16="http://schemas.microsoft.com/office/drawing/2014/main" id="{B55E6651-7766-4D4D-8700-CDEE9B46B3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587377"/>
              </p:ext>
            </p:extLst>
          </p:nvPr>
        </p:nvGraphicFramePr>
        <p:xfrm>
          <a:off x="632896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5634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9CCB39B-39D8-4178-B887-A2B0688EFFB9}"/>
              </a:ext>
            </a:extLst>
          </p:cNvPr>
          <p:cNvSpPr txBox="1">
            <a:spLocks/>
          </p:cNvSpPr>
          <p:nvPr/>
        </p:nvSpPr>
        <p:spPr>
          <a:xfrm>
            <a:off x="4476865" y="5345772"/>
            <a:ext cx="1459223" cy="288032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Modern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038151D8-2FF1-4C4E-A3C9-296713F83F6F}"/>
              </a:ext>
            </a:extLst>
          </p:cNvPr>
          <p:cNvSpPr txBox="1">
            <a:spLocks/>
          </p:cNvSpPr>
          <p:nvPr/>
        </p:nvSpPr>
        <p:spPr>
          <a:xfrm>
            <a:off x="3226735" y="5000614"/>
            <a:ext cx="2724615" cy="28803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Portfolio Presentation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A3BC1B8E-25DA-46C6-993E-FD842C425FED}"/>
              </a:ext>
            </a:extLst>
          </p:cNvPr>
          <p:cNvSpPr txBox="1">
            <a:spLocks/>
          </p:cNvSpPr>
          <p:nvPr/>
        </p:nvSpPr>
        <p:spPr>
          <a:xfrm>
            <a:off x="2085833" y="4136054"/>
            <a:ext cx="3091569" cy="79998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0E7701EC-5FD9-40E0-84C4-59707DF268D3}"/>
              </a:ext>
            </a:extLst>
          </p:cNvPr>
          <p:cNvSpPr txBox="1">
            <a:spLocks/>
          </p:cNvSpPr>
          <p:nvPr/>
        </p:nvSpPr>
        <p:spPr>
          <a:xfrm>
            <a:off x="2123585" y="1224197"/>
            <a:ext cx="1459223" cy="288032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Get Modern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78F7027-6DD6-4842-94E5-2ADDAFB89B00}"/>
              </a:ext>
            </a:extLst>
          </p:cNvPr>
          <p:cNvSpPr txBox="1">
            <a:spLocks/>
          </p:cNvSpPr>
          <p:nvPr/>
        </p:nvSpPr>
        <p:spPr>
          <a:xfrm>
            <a:off x="2123585" y="1576807"/>
            <a:ext cx="2724615" cy="28803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Portfolio Presentation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17F4E29E-C86F-400C-9CAA-11EE18D2F6EF}"/>
              </a:ext>
            </a:extLst>
          </p:cNvPr>
          <p:cNvSpPr txBox="1">
            <a:spLocks/>
          </p:cNvSpPr>
          <p:nvPr/>
        </p:nvSpPr>
        <p:spPr>
          <a:xfrm>
            <a:off x="2694465" y="1921966"/>
            <a:ext cx="3091569" cy="79998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7134146-A02B-4127-8B6C-B223903E6D84}"/>
              </a:ext>
            </a:extLst>
          </p:cNvPr>
          <p:cNvSpPr txBox="1">
            <a:spLocks/>
          </p:cNvSpPr>
          <p:nvPr/>
        </p:nvSpPr>
        <p:spPr>
          <a:xfrm rot="16200000">
            <a:off x="-297382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4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DE82B7-2C34-4C52-8BFF-E0D6BAB4DA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853392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A7196-E9B7-4EED-A842-332BA070D6BB}"/>
              </a:ext>
            </a:extLst>
          </p:cNvPr>
          <p:cNvSpPr/>
          <p:nvPr/>
        </p:nvSpPr>
        <p:spPr>
          <a:xfrm>
            <a:off x="0" y="4365923"/>
            <a:ext cx="12192000" cy="2492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8F5A93-977D-43CD-A484-2AA868A4A62A}"/>
              </a:ext>
            </a:extLst>
          </p:cNvPr>
          <p:cNvGrpSpPr/>
          <p:nvPr/>
        </p:nvGrpSpPr>
        <p:grpSpPr>
          <a:xfrm>
            <a:off x="862010" y="5057963"/>
            <a:ext cx="2715078" cy="1107996"/>
            <a:chOff x="5889060" y="3872747"/>
            <a:chExt cx="2527679" cy="1107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7BAA9-4208-4F1F-89CB-FD03FB148F6F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586874-C8D2-461E-9149-E57C1C4EB1C5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341B0-CB9A-4E0B-B8E9-3B0B9E166080}"/>
              </a:ext>
            </a:extLst>
          </p:cNvPr>
          <p:cNvGrpSpPr/>
          <p:nvPr/>
        </p:nvGrpSpPr>
        <p:grpSpPr>
          <a:xfrm>
            <a:off x="4736858" y="5057963"/>
            <a:ext cx="2715078" cy="1107996"/>
            <a:chOff x="5889060" y="3872747"/>
            <a:chExt cx="2527679" cy="11079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5F64B5-143B-4371-A225-E094AB5ED4AA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E623F8-D36B-46E7-B511-ED702EBF6B4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D85169-D142-4E87-B4AA-7F20FCC031FD}"/>
              </a:ext>
            </a:extLst>
          </p:cNvPr>
          <p:cNvGrpSpPr/>
          <p:nvPr/>
        </p:nvGrpSpPr>
        <p:grpSpPr>
          <a:xfrm>
            <a:off x="8611706" y="5057963"/>
            <a:ext cx="2715078" cy="1107996"/>
            <a:chOff x="5889060" y="3872747"/>
            <a:chExt cx="2527679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90C829-21D0-4902-B700-84C9B049CB1D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1A7FCC-ACD5-42DC-ABC9-A83278EE3972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Freeform 31">
            <a:extLst>
              <a:ext uri="{FF2B5EF4-FFF2-40B4-BE49-F238E27FC236}">
                <a16:creationId xmlns:a16="http://schemas.microsoft.com/office/drawing/2014/main" id="{B6E21509-BB42-4ED4-AFAE-A5A1BDBFFA58}"/>
              </a:ext>
            </a:extLst>
          </p:cNvPr>
          <p:cNvSpPr>
            <a:spLocks noChangeAspect="1"/>
          </p:cNvSpPr>
          <p:nvPr/>
        </p:nvSpPr>
        <p:spPr>
          <a:xfrm flipH="1">
            <a:off x="1523322" y="2972894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Freeform 33">
            <a:extLst>
              <a:ext uri="{FF2B5EF4-FFF2-40B4-BE49-F238E27FC236}">
                <a16:creationId xmlns:a16="http://schemas.microsoft.com/office/drawing/2014/main" id="{655D4B55-F6DB-4B18-A962-677D50741E75}"/>
              </a:ext>
            </a:extLst>
          </p:cNvPr>
          <p:cNvSpPr>
            <a:spLocks noChangeAspect="1"/>
          </p:cNvSpPr>
          <p:nvPr/>
        </p:nvSpPr>
        <p:spPr>
          <a:xfrm>
            <a:off x="6462229" y="1266645"/>
            <a:ext cx="1979413" cy="958647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E610511-EE8B-44ED-9350-531131A0C5BE}"/>
              </a:ext>
            </a:extLst>
          </p:cNvPr>
          <p:cNvSpPr>
            <a:spLocks/>
          </p:cNvSpPr>
          <p:nvPr/>
        </p:nvSpPr>
        <p:spPr bwMode="auto">
          <a:xfrm>
            <a:off x="3135038" y="3267554"/>
            <a:ext cx="5921925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AD3999-6B3C-4D54-81A2-887B6F09001A}"/>
              </a:ext>
            </a:extLst>
          </p:cNvPr>
          <p:cNvSpPr/>
          <p:nvPr/>
        </p:nvSpPr>
        <p:spPr>
          <a:xfrm rot="18900000">
            <a:off x="1002985" y="1672446"/>
            <a:ext cx="447436" cy="447436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035EEF-9728-44A3-898E-BEA9A6444D3A}"/>
              </a:ext>
            </a:extLst>
          </p:cNvPr>
          <p:cNvSpPr txBox="1"/>
          <p:nvPr/>
        </p:nvSpPr>
        <p:spPr>
          <a:xfrm>
            <a:off x="982101" y="1757666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6CABF1-28A0-4FD1-A846-18659C5AA31B}"/>
              </a:ext>
            </a:extLst>
          </p:cNvPr>
          <p:cNvGrpSpPr/>
          <p:nvPr/>
        </p:nvGrpSpPr>
        <p:grpSpPr>
          <a:xfrm>
            <a:off x="1615152" y="1464509"/>
            <a:ext cx="1960553" cy="863315"/>
            <a:chOff x="3233963" y="1954419"/>
            <a:chExt cx="1400520" cy="8633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4E240C-C276-4510-B5F9-48E4472EB61A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F573DD-DC92-45CE-A8E3-3AD0C1EB9407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24C5E86-AF79-4160-BBD1-AF6BFFC49482}"/>
              </a:ext>
            </a:extLst>
          </p:cNvPr>
          <p:cNvSpPr/>
          <p:nvPr/>
        </p:nvSpPr>
        <p:spPr>
          <a:xfrm rot="18900000">
            <a:off x="3596686" y="2289974"/>
            <a:ext cx="447436" cy="447436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02FA9-EEB7-4D4A-A569-25B50EE187AB}"/>
              </a:ext>
            </a:extLst>
          </p:cNvPr>
          <p:cNvSpPr txBox="1"/>
          <p:nvPr/>
        </p:nvSpPr>
        <p:spPr>
          <a:xfrm>
            <a:off x="3575802" y="2375194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9B66AC-B4C0-463D-9304-6694F4A7D395}"/>
              </a:ext>
            </a:extLst>
          </p:cNvPr>
          <p:cNvGrpSpPr/>
          <p:nvPr/>
        </p:nvGrpSpPr>
        <p:grpSpPr>
          <a:xfrm>
            <a:off x="4208853" y="2082037"/>
            <a:ext cx="1960553" cy="863315"/>
            <a:chOff x="3233963" y="1954419"/>
            <a:chExt cx="1400520" cy="86331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677FEC-91B3-4B80-B5B5-1A4B7A219700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1646D7-1595-460B-A79D-EE6E7ED816D2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455347B-CF88-412E-87EF-BD414D2C62BE}"/>
              </a:ext>
            </a:extLst>
          </p:cNvPr>
          <p:cNvSpPr/>
          <p:nvPr/>
        </p:nvSpPr>
        <p:spPr>
          <a:xfrm rot="18900000">
            <a:off x="8784087" y="2598738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5AC907-4A84-4013-8023-C1DAA472F6FA}"/>
              </a:ext>
            </a:extLst>
          </p:cNvPr>
          <p:cNvSpPr txBox="1"/>
          <p:nvPr/>
        </p:nvSpPr>
        <p:spPr>
          <a:xfrm>
            <a:off x="8763203" y="2683958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2507D3-DDDA-455E-8640-FAD3E921A959}"/>
              </a:ext>
            </a:extLst>
          </p:cNvPr>
          <p:cNvGrpSpPr/>
          <p:nvPr/>
        </p:nvGrpSpPr>
        <p:grpSpPr>
          <a:xfrm>
            <a:off x="9396254" y="2390801"/>
            <a:ext cx="1960553" cy="863315"/>
            <a:chOff x="3233963" y="1954419"/>
            <a:chExt cx="1400520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6182A-5DDD-4A83-A91F-21AE8AF08826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849134-3413-4698-B1DC-DE90697B4A56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6A300D6-6310-4746-A8A9-56CF41E552D0}"/>
              </a:ext>
            </a:extLst>
          </p:cNvPr>
          <p:cNvSpPr/>
          <p:nvPr/>
        </p:nvSpPr>
        <p:spPr>
          <a:xfrm rot="18900000">
            <a:off x="6190387" y="2907502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B7ED5D-5635-4D2D-9CAB-49515A630C50}"/>
              </a:ext>
            </a:extLst>
          </p:cNvPr>
          <p:cNvSpPr txBox="1"/>
          <p:nvPr/>
        </p:nvSpPr>
        <p:spPr>
          <a:xfrm>
            <a:off x="6169503" y="2992722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940073-E514-40D3-8294-CE74758F83EA}"/>
              </a:ext>
            </a:extLst>
          </p:cNvPr>
          <p:cNvGrpSpPr/>
          <p:nvPr/>
        </p:nvGrpSpPr>
        <p:grpSpPr>
          <a:xfrm>
            <a:off x="6802554" y="2699565"/>
            <a:ext cx="1960553" cy="863315"/>
            <a:chOff x="3233963" y="1954419"/>
            <a:chExt cx="1400520" cy="86331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DE9DF5-E3E5-4664-8E0E-71E7E0C769ED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6C7998-BE4A-4882-90FC-66F7975F220A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Freeform 33">
            <a:extLst>
              <a:ext uri="{FF2B5EF4-FFF2-40B4-BE49-F238E27FC236}">
                <a16:creationId xmlns:a16="http://schemas.microsoft.com/office/drawing/2014/main" id="{FF3A4E5F-18A2-4BCE-935E-AF118F61A919}"/>
              </a:ext>
            </a:extLst>
          </p:cNvPr>
          <p:cNvSpPr>
            <a:spLocks noChangeAspect="1"/>
          </p:cNvSpPr>
          <p:nvPr/>
        </p:nvSpPr>
        <p:spPr>
          <a:xfrm>
            <a:off x="9373682" y="3356984"/>
            <a:ext cx="1308166" cy="717949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64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E22F5A09-B7CE-4E9E-B474-868AA682A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4595471"/>
              </p:ext>
            </p:extLst>
          </p:nvPr>
        </p:nvGraphicFramePr>
        <p:xfrm>
          <a:off x="1020247" y="2248080"/>
          <a:ext cx="10257623" cy="1567022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791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1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4BED088-EE79-4E79-A2C0-5DB141F8BDD8}"/>
              </a:ext>
            </a:extLst>
          </p:cNvPr>
          <p:cNvGrpSpPr/>
          <p:nvPr/>
        </p:nvGrpSpPr>
        <p:grpSpPr>
          <a:xfrm flipH="1">
            <a:off x="909166" y="1800866"/>
            <a:ext cx="2448272" cy="475860"/>
            <a:chOff x="1991588" y="2017033"/>
            <a:chExt cx="2448272" cy="376914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8353E25-C2AA-4908-8F46-BF576869C36F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AB54C5C1-B8DE-466A-8430-34E5E941AADD}"/>
                </a:ext>
              </a:extLst>
            </p:cNvPr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BEE35F-CDAD-4A10-A26F-3E7A5C6BDAB6}"/>
              </a:ext>
            </a:extLst>
          </p:cNvPr>
          <p:cNvSpPr txBox="1"/>
          <p:nvPr/>
        </p:nvSpPr>
        <p:spPr>
          <a:xfrm>
            <a:off x="1058167" y="1819374"/>
            <a:ext cx="188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A26BE6-B065-4B03-BBF6-DCDA42DC5B89}"/>
              </a:ext>
            </a:extLst>
          </p:cNvPr>
          <p:cNvCxnSpPr>
            <a:stCxn id="16" idx="1"/>
            <a:endCxn id="15" idx="6"/>
          </p:cNvCxnSpPr>
          <p:nvPr/>
        </p:nvCxnSpPr>
        <p:spPr>
          <a:xfrm flipH="1">
            <a:off x="3340008" y="4895523"/>
            <a:ext cx="1278350" cy="458178"/>
          </a:xfrm>
          <a:prstGeom prst="straightConnector1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291D8F-E0EE-4CB7-A309-7DDCA6B92E61}"/>
              </a:ext>
            </a:extLst>
          </p:cNvPr>
          <p:cNvCxnSpPr>
            <a:stCxn id="18" idx="1"/>
            <a:endCxn id="15" idx="6"/>
          </p:cNvCxnSpPr>
          <p:nvPr/>
        </p:nvCxnSpPr>
        <p:spPr>
          <a:xfrm flipH="1" flipV="1">
            <a:off x="3340008" y="5353701"/>
            <a:ext cx="1278350" cy="2"/>
          </a:xfrm>
          <a:prstGeom prst="straightConnector1">
            <a:avLst/>
          </a:prstGeom>
          <a:ln w="127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A8EA66-CDFD-4207-8925-43DDAE92C63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 flipV="1">
            <a:off x="3340008" y="5353702"/>
            <a:ext cx="1309952" cy="452242"/>
          </a:xfrm>
          <a:prstGeom prst="straightConnector1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24D92D-47FE-4E00-8CCD-C8A82F17D6C0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573642" y="4889585"/>
            <a:ext cx="1278350" cy="464116"/>
          </a:xfrm>
          <a:prstGeom prst="straightConnector1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8531BA-83FA-49E2-9D32-3EA7B3144AD5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573642" y="5347764"/>
            <a:ext cx="1278350" cy="5938"/>
          </a:xfrm>
          <a:prstGeom prst="straightConnector1">
            <a:avLst/>
          </a:prstGeom>
          <a:ln w="127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FCD583-1B1A-445E-B6FF-399120B4981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573642" y="5353702"/>
            <a:ext cx="1278350" cy="452242"/>
          </a:xfrm>
          <a:prstGeom prst="straightConnector1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3650A0E-E770-40FF-8B26-2C4E38A87D2F}"/>
              </a:ext>
            </a:extLst>
          </p:cNvPr>
          <p:cNvSpPr/>
          <p:nvPr/>
        </p:nvSpPr>
        <p:spPr>
          <a:xfrm>
            <a:off x="8851992" y="4741633"/>
            <a:ext cx="1224136" cy="1224136"/>
          </a:xfrm>
          <a:prstGeom prst="ellipse">
            <a:avLst/>
          </a:prstGeom>
          <a:solidFill>
            <a:schemeClr val="bg1"/>
          </a:solidFill>
          <a:ln w="1206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DD7633-F0D6-4DB9-B8C2-F3AECA81B6EE}"/>
              </a:ext>
            </a:extLst>
          </p:cNvPr>
          <p:cNvSpPr/>
          <p:nvPr/>
        </p:nvSpPr>
        <p:spPr>
          <a:xfrm>
            <a:off x="2115872" y="4741633"/>
            <a:ext cx="1224136" cy="1224136"/>
          </a:xfrm>
          <a:prstGeom prst="ellipse">
            <a:avLst/>
          </a:prstGeom>
          <a:solidFill>
            <a:schemeClr val="bg1"/>
          </a:solidFill>
          <a:ln w="1206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2D564-BF25-4FD1-ABE3-DEA26D79E823}"/>
              </a:ext>
            </a:extLst>
          </p:cNvPr>
          <p:cNvSpPr txBox="1"/>
          <p:nvPr/>
        </p:nvSpPr>
        <p:spPr>
          <a:xfrm>
            <a:off x="4618358" y="4741634"/>
            <a:ext cx="2960784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Replaced with your own text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6699D-E6B5-414D-8A81-E0AE1D462D7B}"/>
              </a:ext>
            </a:extLst>
          </p:cNvPr>
          <p:cNvSpPr txBox="1"/>
          <p:nvPr/>
        </p:nvSpPr>
        <p:spPr>
          <a:xfrm>
            <a:off x="4618358" y="5657994"/>
            <a:ext cx="2960784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Replaced with your own text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00987-42BC-48A5-85F5-DC83C8744767}"/>
              </a:ext>
            </a:extLst>
          </p:cNvPr>
          <p:cNvSpPr txBox="1"/>
          <p:nvPr/>
        </p:nvSpPr>
        <p:spPr>
          <a:xfrm>
            <a:off x="4618358" y="5199814"/>
            <a:ext cx="2960784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Replaced with your own text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4D7BF3-3559-494B-873C-02BD784A60FF}"/>
              </a:ext>
            </a:extLst>
          </p:cNvPr>
          <p:cNvSpPr txBox="1"/>
          <p:nvPr/>
        </p:nvSpPr>
        <p:spPr>
          <a:xfrm>
            <a:off x="2217150" y="4984370"/>
            <a:ext cx="1021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1329D-2105-4599-ACBC-75FFF7976701}"/>
              </a:ext>
            </a:extLst>
          </p:cNvPr>
          <p:cNvSpPr txBox="1"/>
          <p:nvPr/>
        </p:nvSpPr>
        <p:spPr>
          <a:xfrm>
            <a:off x="8953270" y="4984370"/>
            <a:ext cx="1021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133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94637F-0877-415F-B894-DFAA9D9D0554}"/>
              </a:ext>
            </a:extLst>
          </p:cNvPr>
          <p:cNvGrpSpPr/>
          <p:nvPr/>
        </p:nvGrpSpPr>
        <p:grpSpPr>
          <a:xfrm>
            <a:off x="711957" y="2715742"/>
            <a:ext cx="10690696" cy="3452582"/>
            <a:chOff x="1803955" y="3980625"/>
            <a:chExt cx="14680093" cy="4740966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8A45099C-197E-4F9D-9557-FBE957256BFD}"/>
                </a:ext>
              </a:extLst>
            </p:cNvPr>
            <p:cNvSpPr/>
            <p:nvPr/>
          </p:nvSpPr>
          <p:spPr>
            <a:xfrm>
              <a:off x="10936145" y="3980625"/>
              <a:ext cx="5547903" cy="4740966"/>
            </a:xfrm>
            <a:custGeom>
              <a:avLst/>
              <a:gdLst>
                <a:gd name="connsiteX0" fmla="*/ 0 w 3698602"/>
                <a:gd name="connsiteY0" fmla="*/ 0 h 3160644"/>
                <a:gd name="connsiteX1" fmla="*/ 3698602 w 3698602"/>
                <a:gd name="connsiteY1" fmla="*/ 0 h 3160644"/>
                <a:gd name="connsiteX2" fmla="*/ 3698602 w 3698602"/>
                <a:gd name="connsiteY2" fmla="*/ 3160644 h 3160644"/>
                <a:gd name="connsiteX3" fmla="*/ 3160643 w 3698602"/>
                <a:gd name="connsiteY3" fmla="*/ 3160644 h 316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602" h="3160644">
                  <a:moveTo>
                    <a:pt x="0" y="0"/>
                  </a:moveTo>
                  <a:lnTo>
                    <a:pt x="3698602" y="0"/>
                  </a:lnTo>
                  <a:lnTo>
                    <a:pt x="3698602" y="3160644"/>
                  </a:lnTo>
                  <a:lnTo>
                    <a:pt x="3160643" y="3160644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DDDD2F8-27DE-49F5-BD25-022D79FD446E}"/>
                </a:ext>
              </a:extLst>
            </p:cNvPr>
            <p:cNvSpPr/>
            <p:nvPr/>
          </p:nvSpPr>
          <p:spPr>
            <a:xfrm>
              <a:off x="1803955" y="3980625"/>
              <a:ext cx="13873157" cy="4740966"/>
            </a:xfrm>
            <a:custGeom>
              <a:avLst/>
              <a:gdLst>
                <a:gd name="connsiteX0" fmla="*/ 0 w 9248771"/>
                <a:gd name="connsiteY0" fmla="*/ 0 h 3160644"/>
                <a:gd name="connsiteX1" fmla="*/ 6088128 w 9248771"/>
                <a:gd name="connsiteY1" fmla="*/ 0 h 3160644"/>
                <a:gd name="connsiteX2" fmla="*/ 9248771 w 9248771"/>
                <a:gd name="connsiteY2" fmla="*/ 3160644 h 3160644"/>
                <a:gd name="connsiteX3" fmla="*/ 0 w 9248771"/>
                <a:gd name="connsiteY3" fmla="*/ 3160644 h 316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48771" h="3160644">
                  <a:moveTo>
                    <a:pt x="0" y="0"/>
                  </a:moveTo>
                  <a:lnTo>
                    <a:pt x="6088128" y="0"/>
                  </a:lnTo>
                  <a:lnTo>
                    <a:pt x="9248771" y="3160644"/>
                  </a:lnTo>
                  <a:lnTo>
                    <a:pt x="0" y="316064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895A71CC-0E00-4B53-936B-5A20E5A9D190}"/>
              </a:ext>
            </a:extLst>
          </p:cNvPr>
          <p:cNvSpPr txBox="1">
            <a:spLocks/>
          </p:cNvSpPr>
          <p:nvPr/>
        </p:nvSpPr>
        <p:spPr>
          <a:xfrm>
            <a:off x="711957" y="977095"/>
            <a:ext cx="5438773" cy="13940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b="1" dirty="0"/>
              <a:t>Simple </a:t>
            </a:r>
            <a:r>
              <a:rPr lang="en-US" altLang="ko-KR" b="1" dirty="0">
                <a:solidFill>
                  <a:schemeClr val="accent1"/>
                </a:solidFill>
              </a:rPr>
              <a:t>Portfolio</a:t>
            </a:r>
            <a:r>
              <a:rPr lang="en-US" altLang="ko-KR" b="1" dirty="0">
                <a:solidFill>
                  <a:srgbClr val="F5679D"/>
                </a:solidFill>
              </a:rPr>
              <a:t> </a:t>
            </a:r>
            <a:r>
              <a:rPr lang="en-US" altLang="ko-KR" b="1" dirty="0"/>
              <a:t>Presentation Designed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05C8D-577B-47F2-982F-D6A7114100EB}"/>
              </a:ext>
            </a:extLst>
          </p:cNvPr>
          <p:cNvSpPr txBox="1"/>
          <p:nvPr/>
        </p:nvSpPr>
        <p:spPr>
          <a:xfrm>
            <a:off x="8135546" y="3013502"/>
            <a:ext cx="270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DF286-435A-4AF1-87BD-EDA4B375BD69}"/>
              </a:ext>
            </a:extLst>
          </p:cNvPr>
          <p:cNvSpPr txBox="1"/>
          <p:nvPr/>
        </p:nvSpPr>
        <p:spPr>
          <a:xfrm>
            <a:off x="1708330" y="4272711"/>
            <a:ext cx="5641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4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81F9679-62AD-400F-8979-3D18D9450A49}"/>
              </a:ext>
            </a:extLst>
          </p:cNvPr>
          <p:cNvSpPr txBox="1">
            <a:spLocks/>
          </p:cNvSpPr>
          <p:nvPr/>
        </p:nvSpPr>
        <p:spPr>
          <a:xfrm>
            <a:off x="1708329" y="3277125"/>
            <a:ext cx="4741068" cy="758924"/>
          </a:xfrm>
          <a:prstGeom prst="rect">
            <a:avLst/>
          </a:prstGeom>
        </p:spPr>
        <p:txBody>
          <a:bodyPr lIns="0" tIns="72000" rIns="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Presentation</a:t>
            </a:r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49CCB113-F973-4E80-916C-5A4EE2763913}"/>
              </a:ext>
            </a:extLst>
          </p:cNvPr>
          <p:cNvSpPr/>
          <p:nvPr/>
        </p:nvSpPr>
        <p:spPr>
          <a:xfrm>
            <a:off x="900431" y="5132694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D38AFE-3928-4765-8CFF-3AE4690C7A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89098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B4AE1C-5FCB-4A8A-8D19-58D9C884852E}"/>
              </a:ext>
            </a:extLst>
          </p:cNvPr>
          <p:cNvGrpSpPr/>
          <p:nvPr/>
        </p:nvGrpSpPr>
        <p:grpSpPr>
          <a:xfrm>
            <a:off x="1710284" y="3365567"/>
            <a:ext cx="2062760" cy="1143160"/>
            <a:chOff x="773154" y="3138879"/>
            <a:chExt cx="2862742" cy="15865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F76CE7-B828-4B3B-AE85-55CB1555DA29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1618104" y="4774278"/>
              <a:chExt cx="2513902" cy="139102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F332DF-5DD7-42AE-91F9-504965232759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6D634D1-CF6F-47EC-A150-3210D5F121C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F54534C-E722-4038-A59D-6E1EEF1BE4E0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10" name="Rounded Rectangle 3">
                    <a:extLst>
                      <a:ext uri="{FF2B5EF4-FFF2-40B4-BE49-F238E27FC236}">
                        <a16:creationId xmlns:a16="http://schemas.microsoft.com/office/drawing/2014/main" id="{967CE5BC-8B3F-44E2-A3C2-33E063729F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F4AE920-5FE8-4709-A0E0-6CF8E50805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2" name="Trapezoid 11">
                    <a:extLst>
                      <a:ext uri="{FF2B5EF4-FFF2-40B4-BE49-F238E27FC236}">
                        <a16:creationId xmlns:a16="http://schemas.microsoft.com/office/drawing/2014/main" id="{A431A14E-8E1F-4303-8362-17700EB8D03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70E34D5-C5FC-48AA-95AB-1B78ACE37DF2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62AA26-CD16-4C20-9088-3CF40A36FEAA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그룹 6">
            <a:extLst>
              <a:ext uri="{FF2B5EF4-FFF2-40B4-BE49-F238E27FC236}">
                <a16:creationId xmlns:a16="http://schemas.microsoft.com/office/drawing/2014/main" id="{A9295935-1E5C-4BC1-AA60-3C46BFC43CCC}"/>
              </a:ext>
            </a:extLst>
          </p:cNvPr>
          <p:cNvGrpSpPr/>
          <p:nvPr/>
        </p:nvGrpSpPr>
        <p:grpSpPr>
          <a:xfrm>
            <a:off x="849789" y="1797294"/>
            <a:ext cx="3660665" cy="4279706"/>
            <a:chOff x="849789" y="1894006"/>
            <a:chExt cx="3458478" cy="404332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6CF19C-81E9-4238-8F37-AE254F7C24D3}"/>
                </a:ext>
              </a:extLst>
            </p:cNvPr>
            <p:cNvSpPr/>
            <p:nvPr/>
          </p:nvSpPr>
          <p:spPr>
            <a:xfrm>
              <a:off x="1087583" y="2293530"/>
              <a:ext cx="3220684" cy="3220684"/>
            </a:xfrm>
            <a:prstGeom prst="ellipse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7E1CBE-967B-4CB2-8C56-5D70778C582F}"/>
                </a:ext>
              </a:extLst>
            </p:cNvPr>
            <p:cNvSpPr/>
            <p:nvPr/>
          </p:nvSpPr>
          <p:spPr>
            <a:xfrm>
              <a:off x="2239713" y="1894006"/>
              <a:ext cx="916426" cy="916426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7F46C7-771B-49D8-ABC1-70D42FFF0FEF}"/>
                </a:ext>
              </a:extLst>
            </p:cNvPr>
            <p:cNvSpPr/>
            <p:nvPr/>
          </p:nvSpPr>
          <p:spPr>
            <a:xfrm>
              <a:off x="2239713" y="5020908"/>
              <a:ext cx="916426" cy="916426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814EC4-6C04-4234-A662-BEDB99B12847}"/>
                </a:ext>
              </a:extLst>
            </p:cNvPr>
            <p:cNvSpPr/>
            <p:nvPr/>
          </p:nvSpPr>
          <p:spPr>
            <a:xfrm>
              <a:off x="849789" y="2592314"/>
              <a:ext cx="916426" cy="916426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60A5EA-CFB3-4F48-856A-B1D5AEDC7186}"/>
                </a:ext>
              </a:extLst>
            </p:cNvPr>
            <p:cNvSpPr/>
            <p:nvPr/>
          </p:nvSpPr>
          <p:spPr>
            <a:xfrm>
              <a:off x="849789" y="4228820"/>
              <a:ext cx="916426" cy="916426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D4246A-51FF-4288-8798-CD6632F82656}"/>
              </a:ext>
            </a:extLst>
          </p:cNvPr>
          <p:cNvGrpSpPr/>
          <p:nvPr/>
        </p:nvGrpSpPr>
        <p:grpSpPr>
          <a:xfrm rot="378088">
            <a:off x="3612621" y="1823340"/>
            <a:ext cx="2272636" cy="1898826"/>
            <a:chOff x="7246464" y="1754257"/>
            <a:chExt cx="1045690" cy="873691"/>
          </a:xfrm>
          <a:solidFill>
            <a:schemeClr val="accent6"/>
          </a:solidFill>
        </p:grpSpPr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00530681-FDA1-4F5C-8D28-BC7C8222D295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EC51D8D-26DE-4C36-BD12-7D351F95568A}"/>
                </a:ext>
              </a:extLst>
            </p:cNvPr>
            <p:cNvSpPr/>
            <p:nvPr/>
          </p:nvSpPr>
          <p:spPr>
            <a:xfrm rot="1802267">
              <a:off x="7488158" y="2425111"/>
              <a:ext cx="137526" cy="1099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47D872-BE58-44F6-BA9C-310264F0AEBB}"/>
                </a:ext>
              </a:extLst>
            </p:cNvPr>
            <p:cNvSpPr/>
            <p:nvPr/>
          </p:nvSpPr>
          <p:spPr>
            <a:xfrm rot="1802267">
              <a:off x="7400894" y="2529669"/>
              <a:ext cx="98590" cy="787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FD33192-2281-4CF9-84DC-C7253CE6EDCD}"/>
                </a:ext>
              </a:extLst>
            </p:cNvPr>
            <p:cNvSpPr/>
            <p:nvPr/>
          </p:nvSpPr>
          <p:spPr>
            <a:xfrm rot="1802267">
              <a:off x="7296718" y="2572936"/>
              <a:ext cx="68830" cy="550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1DF402-FAD4-4756-8DAA-905093B02373}"/>
              </a:ext>
            </a:extLst>
          </p:cNvPr>
          <p:cNvGrpSpPr/>
          <p:nvPr/>
        </p:nvGrpSpPr>
        <p:grpSpPr>
          <a:xfrm>
            <a:off x="6365823" y="3289336"/>
            <a:ext cx="5231233" cy="2423166"/>
            <a:chOff x="546760" y="2061666"/>
            <a:chExt cx="5152102" cy="24231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5973C2-A635-433A-B630-5FDC3DA5D95A}"/>
                </a:ext>
              </a:extLst>
            </p:cNvPr>
            <p:cNvSpPr txBox="1"/>
            <p:nvPr/>
          </p:nvSpPr>
          <p:spPr>
            <a:xfrm>
              <a:off x="546760" y="3284503"/>
              <a:ext cx="51521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C0D4F-8398-4B4F-985B-32A72487FA82}"/>
                </a:ext>
              </a:extLst>
            </p:cNvPr>
            <p:cNvSpPr txBox="1"/>
            <p:nvPr/>
          </p:nvSpPr>
          <p:spPr>
            <a:xfrm>
              <a:off x="546760" y="2061666"/>
              <a:ext cx="33123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Power Presentation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B348FEB-9C53-438C-86B7-A4A96CC9498C}"/>
              </a:ext>
            </a:extLst>
          </p:cNvPr>
          <p:cNvSpPr txBox="1"/>
          <p:nvPr/>
        </p:nvSpPr>
        <p:spPr>
          <a:xfrm>
            <a:off x="6365823" y="2397705"/>
            <a:ext cx="301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$3,800,000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00DFD6-0FF7-4149-A73F-496E812B254A}"/>
              </a:ext>
            </a:extLst>
          </p:cNvPr>
          <p:cNvSpPr txBox="1"/>
          <p:nvPr/>
        </p:nvSpPr>
        <p:spPr>
          <a:xfrm>
            <a:off x="4130205" y="2178494"/>
            <a:ext cx="127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98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251D5A-F975-49B1-8353-9293E1596067}"/>
              </a:ext>
            </a:extLst>
          </p:cNvPr>
          <p:cNvSpPr txBox="1"/>
          <p:nvPr/>
        </p:nvSpPr>
        <p:spPr>
          <a:xfrm>
            <a:off x="2028008" y="3672362"/>
            <a:ext cx="142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3C5663B4-2704-4E53-91B9-BBA6FE708C93}"/>
              </a:ext>
            </a:extLst>
          </p:cNvPr>
          <p:cNvSpPr/>
          <p:nvPr/>
        </p:nvSpPr>
        <p:spPr>
          <a:xfrm>
            <a:off x="1135885" y="4573595"/>
            <a:ext cx="397807" cy="39780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Rounded Rectangle 3">
            <a:extLst>
              <a:ext uri="{FF2B5EF4-FFF2-40B4-BE49-F238E27FC236}">
                <a16:creationId xmlns:a16="http://schemas.microsoft.com/office/drawing/2014/main" id="{84845C11-2943-401D-9C34-8D803405BF41}"/>
              </a:ext>
            </a:extLst>
          </p:cNvPr>
          <p:cNvSpPr/>
          <p:nvPr/>
        </p:nvSpPr>
        <p:spPr>
          <a:xfrm>
            <a:off x="1135885" y="2822523"/>
            <a:ext cx="397807" cy="39780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CC32365C-F15F-4817-8BB3-64EBC3F3C5C9}"/>
              </a:ext>
            </a:extLst>
          </p:cNvPr>
          <p:cNvSpPr>
            <a:spLocks noChangeAspect="1"/>
          </p:cNvSpPr>
          <p:nvPr/>
        </p:nvSpPr>
        <p:spPr>
          <a:xfrm>
            <a:off x="2566513" y="5400876"/>
            <a:ext cx="465875" cy="456537"/>
          </a:xfrm>
          <a:custGeom>
            <a:avLst/>
            <a:gdLst/>
            <a:ahLst/>
            <a:cxnLst/>
            <a:rect l="l" t="t" r="r" b="b"/>
            <a:pathLst>
              <a:path w="4031759" h="3929141">
                <a:moveTo>
                  <a:pt x="1956666" y="145009"/>
                </a:moveTo>
                <a:cubicBezTo>
                  <a:pt x="1448910" y="156566"/>
                  <a:pt x="994209" y="377605"/>
                  <a:pt x="675657" y="725567"/>
                </a:cubicBezTo>
                <a:cubicBezTo>
                  <a:pt x="838636" y="691462"/>
                  <a:pt x="930272" y="678630"/>
                  <a:pt x="1130990" y="749212"/>
                </a:cubicBezTo>
                <a:cubicBezTo>
                  <a:pt x="1312960" y="542221"/>
                  <a:pt x="1441876" y="532452"/>
                  <a:pt x="1690112" y="514558"/>
                </a:cubicBezTo>
                <a:cubicBezTo>
                  <a:pt x="1397420" y="697765"/>
                  <a:pt x="1474522" y="783699"/>
                  <a:pt x="1397119" y="915628"/>
                </a:cubicBezTo>
                <a:cubicBezTo>
                  <a:pt x="1459337" y="996280"/>
                  <a:pt x="1476626" y="1050502"/>
                  <a:pt x="1562629" y="1088868"/>
                </a:cubicBezTo>
                <a:cubicBezTo>
                  <a:pt x="1720406" y="1082254"/>
                  <a:pt x="1835898" y="1088856"/>
                  <a:pt x="1940820" y="1092814"/>
                </a:cubicBezTo>
                <a:cubicBezTo>
                  <a:pt x="2051291" y="1292863"/>
                  <a:pt x="1646421" y="1389843"/>
                  <a:pt x="1574541" y="1547607"/>
                </a:cubicBezTo>
                <a:cubicBezTo>
                  <a:pt x="1575054" y="1641748"/>
                  <a:pt x="1601994" y="1743816"/>
                  <a:pt x="1576079" y="1830029"/>
                </a:cubicBezTo>
                <a:cubicBezTo>
                  <a:pt x="1507393" y="1809781"/>
                  <a:pt x="1467778" y="1765746"/>
                  <a:pt x="1407021" y="1761357"/>
                </a:cubicBezTo>
                <a:cubicBezTo>
                  <a:pt x="1342516" y="1757003"/>
                  <a:pt x="1256871" y="1850434"/>
                  <a:pt x="1261077" y="1912152"/>
                </a:cubicBezTo>
                <a:cubicBezTo>
                  <a:pt x="1289326" y="2136754"/>
                  <a:pt x="1521839" y="2386978"/>
                  <a:pt x="2031072" y="2162860"/>
                </a:cubicBezTo>
                <a:cubicBezTo>
                  <a:pt x="2177108" y="2104114"/>
                  <a:pt x="2397140" y="2233006"/>
                  <a:pt x="2418966" y="2269400"/>
                </a:cubicBezTo>
                <a:cubicBezTo>
                  <a:pt x="2480197" y="2339190"/>
                  <a:pt x="2456861" y="2438052"/>
                  <a:pt x="2306669" y="2415345"/>
                </a:cubicBezTo>
                <a:cubicBezTo>
                  <a:pt x="2077246" y="2562342"/>
                  <a:pt x="1853109" y="2709336"/>
                  <a:pt x="1491551" y="2666054"/>
                </a:cubicBezTo>
                <a:cubicBezTo>
                  <a:pt x="1886929" y="2983490"/>
                  <a:pt x="2311377" y="3078931"/>
                  <a:pt x="2714680" y="2809670"/>
                </a:cubicBezTo>
                <a:lnTo>
                  <a:pt x="3043687" y="2417749"/>
                </a:lnTo>
                <a:cubicBezTo>
                  <a:pt x="3022321" y="2531639"/>
                  <a:pt x="3030025" y="2621743"/>
                  <a:pt x="2969018" y="2740919"/>
                </a:cubicBezTo>
                <a:cubicBezTo>
                  <a:pt x="3226656" y="2526986"/>
                  <a:pt x="3214730" y="2212628"/>
                  <a:pt x="3192234" y="1842769"/>
                </a:cubicBezTo>
                <a:cubicBezTo>
                  <a:pt x="3271425" y="1879531"/>
                  <a:pt x="3305689" y="1974435"/>
                  <a:pt x="3332025" y="2037625"/>
                </a:cubicBezTo>
                <a:cubicBezTo>
                  <a:pt x="3405062" y="1873155"/>
                  <a:pt x="3417317" y="1587116"/>
                  <a:pt x="3355574" y="1229725"/>
                </a:cubicBezTo>
                <a:cubicBezTo>
                  <a:pt x="3449071" y="1291152"/>
                  <a:pt x="3468569" y="1342010"/>
                  <a:pt x="3543566" y="1421937"/>
                </a:cubicBezTo>
                <a:cubicBezTo>
                  <a:pt x="3504280" y="1328835"/>
                  <a:pt x="3375138" y="765319"/>
                  <a:pt x="2651373" y="577078"/>
                </a:cubicBezTo>
                <a:cubicBezTo>
                  <a:pt x="2777516" y="510285"/>
                  <a:pt x="2893089" y="520134"/>
                  <a:pt x="3048302" y="522054"/>
                </a:cubicBezTo>
                <a:cubicBezTo>
                  <a:pt x="2957501" y="438695"/>
                  <a:pt x="2713419" y="371189"/>
                  <a:pt x="2501051" y="322186"/>
                </a:cubicBezTo>
                <a:cubicBezTo>
                  <a:pt x="2519551" y="302522"/>
                  <a:pt x="2610006" y="292540"/>
                  <a:pt x="2735028" y="304395"/>
                </a:cubicBezTo>
                <a:cubicBezTo>
                  <a:pt x="2498403" y="195541"/>
                  <a:pt x="2234020" y="138696"/>
                  <a:pt x="1956666" y="145009"/>
                </a:cubicBezTo>
                <a:close/>
                <a:moveTo>
                  <a:pt x="1953378" y="513"/>
                </a:moveTo>
                <a:cubicBezTo>
                  <a:pt x="2430345" y="-10344"/>
                  <a:pt x="2871806" y="151699"/>
                  <a:pt x="3216045" y="431063"/>
                </a:cubicBezTo>
                <a:cubicBezTo>
                  <a:pt x="3432304" y="528010"/>
                  <a:pt x="3636925" y="690362"/>
                  <a:pt x="3731989" y="947579"/>
                </a:cubicBezTo>
                <a:cubicBezTo>
                  <a:pt x="3733831" y="849613"/>
                  <a:pt x="3701316" y="767503"/>
                  <a:pt x="3674088" y="653679"/>
                </a:cubicBezTo>
                <a:cubicBezTo>
                  <a:pt x="3850812" y="724507"/>
                  <a:pt x="3942967" y="1376747"/>
                  <a:pt x="3984909" y="1695997"/>
                </a:cubicBezTo>
                <a:cubicBezTo>
                  <a:pt x="3997453" y="1633254"/>
                  <a:pt x="3994139" y="1567869"/>
                  <a:pt x="4022540" y="1507769"/>
                </a:cubicBezTo>
                <a:cubicBezTo>
                  <a:pt x="4047804" y="1711880"/>
                  <a:pt x="4014506" y="1948907"/>
                  <a:pt x="4001712" y="2067049"/>
                </a:cubicBezTo>
                <a:cubicBezTo>
                  <a:pt x="3782782" y="3448437"/>
                  <a:pt x="2865752" y="3911305"/>
                  <a:pt x="2011269" y="3929141"/>
                </a:cubicBezTo>
                <a:cubicBezTo>
                  <a:pt x="1245456" y="3913521"/>
                  <a:pt x="215211" y="3474110"/>
                  <a:pt x="40274" y="2155562"/>
                </a:cubicBezTo>
                <a:cubicBezTo>
                  <a:pt x="11872" y="2197769"/>
                  <a:pt x="23115" y="2181833"/>
                  <a:pt x="0" y="2213468"/>
                </a:cubicBezTo>
                <a:cubicBezTo>
                  <a:pt x="23404" y="2013445"/>
                  <a:pt x="12452" y="1816066"/>
                  <a:pt x="70212" y="1613400"/>
                </a:cubicBezTo>
                <a:lnTo>
                  <a:pt x="6153" y="1686293"/>
                </a:lnTo>
                <a:cubicBezTo>
                  <a:pt x="23312" y="1424342"/>
                  <a:pt x="92221" y="1287629"/>
                  <a:pt x="228699" y="1089736"/>
                </a:cubicBezTo>
                <a:cubicBezTo>
                  <a:pt x="233249" y="885019"/>
                  <a:pt x="198392" y="554398"/>
                  <a:pt x="441777" y="363329"/>
                </a:cubicBezTo>
                <a:cubicBezTo>
                  <a:pt x="468757" y="533418"/>
                  <a:pt x="510255" y="606505"/>
                  <a:pt x="552524" y="646772"/>
                </a:cubicBezTo>
                <a:cubicBezTo>
                  <a:pt x="897222" y="259834"/>
                  <a:pt x="1395676" y="13208"/>
                  <a:pt x="1953378" y="5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3" name="Donut 6">
            <a:extLst>
              <a:ext uri="{FF2B5EF4-FFF2-40B4-BE49-F238E27FC236}">
                <a16:creationId xmlns:a16="http://schemas.microsoft.com/office/drawing/2014/main" id="{62FC7899-E071-4CE2-988F-5CA4E03D8F95}"/>
              </a:ext>
            </a:extLst>
          </p:cNvPr>
          <p:cNvSpPr>
            <a:spLocks noChangeAspect="1"/>
          </p:cNvSpPr>
          <p:nvPr/>
        </p:nvSpPr>
        <p:spPr>
          <a:xfrm>
            <a:off x="2567886" y="2045128"/>
            <a:ext cx="463126" cy="46312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06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192B0691-3B85-401D-A42E-B42F5578C9C9}"/>
              </a:ext>
            </a:extLst>
          </p:cNvPr>
          <p:cNvSpPr/>
          <p:nvPr/>
        </p:nvSpPr>
        <p:spPr>
          <a:xfrm rot="10800000" flipV="1">
            <a:off x="4836268" y="1213492"/>
            <a:ext cx="2519464" cy="221550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C626160-9F51-4944-BCE5-7A9737F74504}"/>
              </a:ext>
            </a:extLst>
          </p:cNvPr>
          <p:cNvSpPr txBox="1">
            <a:spLocks/>
          </p:cNvSpPr>
          <p:nvPr/>
        </p:nvSpPr>
        <p:spPr>
          <a:xfrm>
            <a:off x="4191754" y="4054790"/>
            <a:ext cx="3808492" cy="10716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75E94-5226-4A00-94D9-EB3113442F01}"/>
              </a:ext>
            </a:extLst>
          </p:cNvPr>
          <p:cNvSpPr txBox="1"/>
          <p:nvPr/>
        </p:nvSpPr>
        <p:spPr>
          <a:xfrm>
            <a:off x="1104524" y="5246972"/>
            <a:ext cx="9982954" cy="95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086C2-758A-4802-8520-0E9DD26ABD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87660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A6E120-A1AE-494D-A4FA-9DC6CFA4A5AD}"/>
              </a:ext>
            </a:extLst>
          </p:cNvPr>
          <p:cNvSpPr/>
          <p:nvPr/>
        </p:nvSpPr>
        <p:spPr>
          <a:xfrm>
            <a:off x="-14308" y="-41329"/>
            <a:ext cx="6244627" cy="6912244"/>
          </a:xfrm>
          <a:custGeom>
            <a:avLst/>
            <a:gdLst>
              <a:gd name="connsiteX0" fmla="*/ 5965 w 9366941"/>
              <a:gd name="connsiteY0" fmla="*/ 0 h 10368366"/>
              <a:gd name="connsiteX1" fmla="*/ 4221504 w 9366941"/>
              <a:gd name="connsiteY1" fmla="*/ 15498 h 10368366"/>
              <a:gd name="connsiteX2" fmla="*/ 9366941 w 9366941"/>
              <a:gd name="connsiteY2" fmla="*/ 5160935 h 10368366"/>
              <a:gd name="connsiteX3" fmla="*/ 4175009 w 9366941"/>
              <a:gd name="connsiteY3" fmla="*/ 10321871 h 10368366"/>
              <a:gd name="connsiteX4" fmla="*/ 5965 w 9366941"/>
              <a:gd name="connsiteY4" fmla="*/ 10368366 h 10368366"/>
              <a:gd name="connsiteX5" fmla="*/ 5965 w 9366941"/>
              <a:gd name="connsiteY5" fmla="*/ 0 h 10368366"/>
              <a:gd name="connsiteX0" fmla="*/ 5965 w 9366941"/>
              <a:gd name="connsiteY0" fmla="*/ 0 h 10368366"/>
              <a:gd name="connsiteX1" fmla="*/ 4221504 w 9366941"/>
              <a:gd name="connsiteY1" fmla="*/ 15498 h 10368366"/>
              <a:gd name="connsiteX2" fmla="*/ 9366941 w 9366941"/>
              <a:gd name="connsiteY2" fmla="*/ 5160935 h 10368366"/>
              <a:gd name="connsiteX3" fmla="*/ 4113016 w 9366941"/>
              <a:gd name="connsiteY3" fmla="*/ 10352867 h 10368366"/>
              <a:gd name="connsiteX4" fmla="*/ 5965 w 9366941"/>
              <a:gd name="connsiteY4" fmla="*/ 10368366 h 10368366"/>
              <a:gd name="connsiteX5" fmla="*/ 5965 w 9366941"/>
              <a:gd name="connsiteY5" fmla="*/ 0 h 1036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6941" h="10368366">
                <a:moveTo>
                  <a:pt x="5965" y="0"/>
                </a:moveTo>
                <a:lnTo>
                  <a:pt x="4221504" y="15498"/>
                </a:lnTo>
                <a:lnTo>
                  <a:pt x="9366941" y="5160935"/>
                </a:lnTo>
                <a:lnTo>
                  <a:pt x="4113016" y="10352867"/>
                </a:lnTo>
                <a:lnTo>
                  <a:pt x="5965" y="10368366"/>
                </a:lnTo>
                <a:cubicBezTo>
                  <a:pt x="799" y="6917410"/>
                  <a:pt x="-4368" y="3466454"/>
                  <a:pt x="596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자유형: 도형 47">
            <a:extLst>
              <a:ext uri="{FF2B5EF4-FFF2-40B4-BE49-F238E27FC236}">
                <a16:creationId xmlns:a16="http://schemas.microsoft.com/office/drawing/2014/main" id="{FB38AE29-49E6-4EBC-A0C7-C5BB90944718}"/>
              </a:ext>
            </a:extLst>
          </p:cNvPr>
          <p:cNvSpPr/>
          <p:nvPr/>
        </p:nvSpPr>
        <p:spPr>
          <a:xfrm rot="13500000">
            <a:off x="-2228558" y="486194"/>
            <a:ext cx="5882683" cy="5882683"/>
          </a:xfrm>
          <a:custGeom>
            <a:avLst/>
            <a:gdLst>
              <a:gd name="connsiteX0" fmla="*/ 4856856 w 5882683"/>
              <a:gd name="connsiteY0" fmla="*/ 5882683 h 5882683"/>
              <a:gd name="connsiteX1" fmla="*/ 5641 w 5882683"/>
              <a:gd name="connsiteY1" fmla="*/ 5882683 h 5882683"/>
              <a:gd name="connsiteX2" fmla="*/ 5641 w 5882683"/>
              <a:gd name="connsiteY2" fmla="*/ 1031468 h 5882683"/>
              <a:gd name="connsiteX3" fmla="*/ 5882683 w 5882683"/>
              <a:gd name="connsiteY3" fmla="*/ 4856856 h 5882683"/>
              <a:gd name="connsiteX4" fmla="*/ 4856857 w 5882683"/>
              <a:gd name="connsiteY4" fmla="*/ 5882683 h 5882683"/>
              <a:gd name="connsiteX5" fmla="*/ 0 w 5882683"/>
              <a:gd name="connsiteY5" fmla="*/ 1025827 h 5882683"/>
              <a:gd name="connsiteX6" fmla="*/ 1025827 w 5882683"/>
              <a:gd name="connsiteY6" fmla="*/ 0 h 5882683"/>
              <a:gd name="connsiteX0" fmla="*/ 4856856 w 5882683"/>
              <a:gd name="connsiteY0" fmla="*/ 5882683 h 5882683"/>
              <a:gd name="connsiteX1" fmla="*/ 5641 w 5882683"/>
              <a:gd name="connsiteY1" fmla="*/ 5882683 h 5882683"/>
              <a:gd name="connsiteX2" fmla="*/ 5641 w 5882683"/>
              <a:gd name="connsiteY2" fmla="*/ 1031468 h 5882683"/>
              <a:gd name="connsiteX3" fmla="*/ 4856856 w 5882683"/>
              <a:gd name="connsiteY3" fmla="*/ 5882683 h 5882683"/>
              <a:gd name="connsiteX4" fmla="*/ 5882683 w 5882683"/>
              <a:gd name="connsiteY4" fmla="*/ 4856856 h 5882683"/>
              <a:gd name="connsiteX5" fmla="*/ 4856857 w 5882683"/>
              <a:gd name="connsiteY5" fmla="*/ 5882683 h 5882683"/>
              <a:gd name="connsiteX6" fmla="*/ 0 w 5882683"/>
              <a:gd name="connsiteY6" fmla="*/ 1025827 h 5882683"/>
              <a:gd name="connsiteX7" fmla="*/ 1025827 w 5882683"/>
              <a:gd name="connsiteY7" fmla="*/ 0 h 5882683"/>
              <a:gd name="connsiteX8" fmla="*/ 5882683 w 5882683"/>
              <a:gd name="connsiteY8" fmla="*/ 4856856 h 588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2683" h="5882683">
                <a:moveTo>
                  <a:pt x="4856856" y="5882683"/>
                </a:moveTo>
                <a:lnTo>
                  <a:pt x="5641" y="5882683"/>
                </a:lnTo>
                <a:lnTo>
                  <a:pt x="5641" y="1031468"/>
                </a:lnTo>
                <a:lnTo>
                  <a:pt x="4856856" y="5882683"/>
                </a:lnTo>
                <a:close/>
                <a:moveTo>
                  <a:pt x="5882683" y="4856856"/>
                </a:moveTo>
                <a:lnTo>
                  <a:pt x="4856857" y="5882683"/>
                </a:lnTo>
                <a:lnTo>
                  <a:pt x="0" y="1025827"/>
                </a:lnTo>
                <a:lnTo>
                  <a:pt x="1025827" y="0"/>
                </a:lnTo>
                <a:lnTo>
                  <a:pt x="5882683" y="48568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각 삼각형 3">
            <a:extLst>
              <a:ext uri="{FF2B5EF4-FFF2-40B4-BE49-F238E27FC236}">
                <a16:creationId xmlns:a16="http://schemas.microsoft.com/office/drawing/2014/main" id="{D7214D8D-DFA8-4E72-9C59-3E5A0567B423}"/>
              </a:ext>
            </a:extLst>
          </p:cNvPr>
          <p:cNvSpPr/>
          <p:nvPr/>
        </p:nvSpPr>
        <p:spPr>
          <a:xfrm rot="13500000">
            <a:off x="-2425608" y="989895"/>
            <a:ext cx="4851215" cy="485121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각 삼각형 45">
            <a:extLst>
              <a:ext uri="{FF2B5EF4-FFF2-40B4-BE49-F238E27FC236}">
                <a16:creationId xmlns:a16="http://schemas.microsoft.com/office/drawing/2014/main" id="{3634FB87-C236-4F1E-A8C1-714B9968A317}"/>
              </a:ext>
            </a:extLst>
          </p:cNvPr>
          <p:cNvSpPr/>
          <p:nvPr/>
        </p:nvSpPr>
        <p:spPr>
          <a:xfrm rot="13500000">
            <a:off x="-1497592" y="1931273"/>
            <a:ext cx="2968459" cy="296845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46831" y="287255"/>
            <a:ext cx="10349895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A4357-CAD1-4F61-A4F0-C4DA1534F304}"/>
              </a:ext>
            </a:extLst>
          </p:cNvPr>
          <p:cNvSpPr txBox="1"/>
          <p:nvPr/>
        </p:nvSpPr>
        <p:spPr>
          <a:xfrm rot="18900000">
            <a:off x="5139884" y="3127120"/>
            <a:ext cx="96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E1DBA-4C08-43C5-B30D-ECBF58DB54DF}"/>
              </a:ext>
            </a:extLst>
          </p:cNvPr>
          <p:cNvSpPr txBox="1"/>
          <p:nvPr/>
        </p:nvSpPr>
        <p:spPr>
          <a:xfrm rot="18900000">
            <a:off x="3763994" y="3127120"/>
            <a:ext cx="96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84CBAB1-AFBC-4B1F-8EFF-239A4ED3E8B6}"/>
              </a:ext>
            </a:extLst>
          </p:cNvPr>
          <p:cNvGrpSpPr/>
          <p:nvPr/>
        </p:nvGrpSpPr>
        <p:grpSpPr>
          <a:xfrm rot="18900000">
            <a:off x="2639008" y="4404401"/>
            <a:ext cx="2922430" cy="868932"/>
            <a:chOff x="2658056" y="4528224"/>
            <a:chExt cx="2922430" cy="8689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DE6591-DAE6-45C5-A6AF-796392AD3116}"/>
                </a:ext>
              </a:extLst>
            </p:cNvPr>
            <p:cNvSpPr txBox="1"/>
            <p:nvPr/>
          </p:nvSpPr>
          <p:spPr>
            <a:xfrm>
              <a:off x="2658057" y="4528224"/>
              <a:ext cx="292242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3D3825-A519-4643-9E9B-717233B9E3E9}"/>
                </a:ext>
              </a:extLst>
            </p:cNvPr>
            <p:cNvSpPr txBox="1"/>
            <p:nvPr/>
          </p:nvSpPr>
          <p:spPr>
            <a:xfrm>
              <a:off x="2658056" y="4750825"/>
              <a:ext cx="291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0" name="그룹 8">
            <a:extLst>
              <a:ext uri="{FF2B5EF4-FFF2-40B4-BE49-F238E27FC236}">
                <a16:creationId xmlns:a16="http://schemas.microsoft.com/office/drawing/2014/main" id="{60B54A0D-FB77-4697-970F-B7B8A4658AAD}"/>
              </a:ext>
            </a:extLst>
          </p:cNvPr>
          <p:cNvGrpSpPr/>
          <p:nvPr/>
        </p:nvGrpSpPr>
        <p:grpSpPr>
          <a:xfrm rot="18900000">
            <a:off x="1257780" y="4404401"/>
            <a:ext cx="2922429" cy="868934"/>
            <a:chOff x="1403331" y="4528222"/>
            <a:chExt cx="2922429" cy="8689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991C2A-F333-4197-85F9-16C0DEC1D70F}"/>
                </a:ext>
              </a:extLst>
            </p:cNvPr>
            <p:cNvSpPr txBox="1"/>
            <p:nvPr/>
          </p:nvSpPr>
          <p:spPr>
            <a:xfrm>
              <a:off x="1403331" y="4528222"/>
              <a:ext cx="292242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E5A9C7-FB50-4C94-9D3B-8C6145538F48}"/>
                </a:ext>
              </a:extLst>
            </p:cNvPr>
            <p:cNvSpPr txBox="1"/>
            <p:nvPr/>
          </p:nvSpPr>
          <p:spPr>
            <a:xfrm>
              <a:off x="1403333" y="4750825"/>
              <a:ext cx="291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8E610D-89F7-47EA-B18A-14879909EE4B}"/>
              </a:ext>
            </a:extLst>
          </p:cNvPr>
          <p:cNvGrpSpPr/>
          <p:nvPr/>
        </p:nvGrpSpPr>
        <p:grpSpPr>
          <a:xfrm>
            <a:off x="7771843" y="3092876"/>
            <a:ext cx="2882659" cy="920864"/>
            <a:chOff x="803640" y="3362835"/>
            <a:chExt cx="2059657" cy="9208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A4BE74-7AE4-4F53-931C-5877C126A66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5ABDFF-B5F0-438C-AB03-175E11AB2E6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5A64D-994F-47E4-97E3-22855E4D51B5}"/>
              </a:ext>
            </a:extLst>
          </p:cNvPr>
          <p:cNvGrpSpPr/>
          <p:nvPr/>
        </p:nvGrpSpPr>
        <p:grpSpPr>
          <a:xfrm>
            <a:off x="7292562" y="4195782"/>
            <a:ext cx="3361942" cy="920864"/>
            <a:chOff x="803640" y="3362835"/>
            <a:chExt cx="2059657" cy="9208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9D0220-48A0-4B0B-99FA-60E335DD581E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8A0307-3687-4DA6-A243-C095C659CA2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7FC5B3-2D55-4BBA-ACAF-F75C3E3B5AAE}"/>
              </a:ext>
            </a:extLst>
          </p:cNvPr>
          <p:cNvGrpSpPr/>
          <p:nvPr/>
        </p:nvGrpSpPr>
        <p:grpSpPr>
          <a:xfrm>
            <a:off x="6190416" y="5298688"/>
            <a:ext cx="4464086" cy="920864"/>
            <a:chOff x="803640" y="3362835"/>
            <a:chExt cx="2059657" cy="9208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62B399-E45D-4CBE-9DD1-FD9971021216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580188-4952-4613-90B2-BDA69C0C3E2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423DFF2-E8E4-470F-A258-A951E202482E}"/>
              </a:ext>
            </a:extLst>
          </p:cNvPr>
          <p:cNvSpPr txBox="1"/>
          <p:nvPr/>
        </p:nvSpPr>
        <p:spPr>
          <a:xfrm>
            <a:off x="7325956" y="1316484"/>
            <a:ext cx="3941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2B2BAB-D33E-4748-B89A-753ED4A9EA1F}"/>
              </a:ext>
            </a:extLst>
          </p:cNvPr>
          <p:cNvSpPr txBox="1"/>
          <p:nvPr/>
        </p:nvSpPr>
        <p:spPr>
          <a:xfrm rot="18900000">
            <a:off x="2341727" y="3127120"/>
            <a:ext cx="96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그룹 7">
            <a:extLst>
              <a:ext uri="{FF2B5EF4-FFF2-40B4-BE49-F238E27FC236}">
                <a16:creationId xmlns:a16="http://schemas.microsoft.com/office/drawing/2014/main" id="{35C93169-74DC-4C5F-8426-6AABFF173ABA}"/>
              </a:ext>
            </a:extLst>
          </p:cNvPr>
          <p:cNvGrpSpPr/>
          <p:nvPr/>
        </p:nvGrpSpPr>
        <p:grpSpPr>
          <a:xfrm rot="18900000">
            <a:off x="-123445" y="4404401"/>
            <a:ext cx="2922431" cy="868932"/>
            <a:chOff x="-104396" y="4528224"/>
            <a:chExt cx="2922431" cy="8689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F475E1-12D6-47C5-95A5-EBF7EFEF6B98}"/>
                </a:ext>
              </a:extLst>
            </p:cNvPr>
            <p:cNvSpPr txBox="1"/>
            <p:nvPr/>
          </p:nvSpPr>
          <p:spPr>
            <a:xfrm>
              <a:off x="-104396" y="4528224"/>
              <a:ext cx="292242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783F3-990F-4E08-96C3-293AA6365444}"/>
                </a:ext>
              </a:extLst>
            </p:cNvPr>
            <p:cNvSpPr txBox="1"/>
            <p:nvPr/>
          </p:nvSpPr>
          <p:spPr>
            <a:xfrm>
              <a:off x="-93768" y="4750825"/>
              <a:ext cx="291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7" name="Block Arc 14">
            <a:extLst>
              <a:ext uri="{FF2B5EF4-FFF2-40B4-BE49-F238E27FC236}">
                <a16:creationId xmlns:a16="http://schemas.microsoft.com/office/drawing/2014/main" id="{47574C99-0470-4D73-8E86-146F093E46EB}"/>
              </a:ext>
            </a:extLst>
          </p:cNvPr>
          <p:cNvSpPr/>
          <p:nvPr/>
        </p:nvSpPr>
        <p:spPr>
          <a:xfrm rot="16200000">
            <a:off x="713013" y="3063588"/>
            <a:ext cx="703364" cy="70382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Parallelogram 15">
            <a:extLst>
              <a:ext uri="{FF2B5EF4-FFF2-40B4-BE49-F238E27FC236}">
                <a16:creationId xmlns:a16="http://schemas.microsoft.com/office/drawing/2014/main" id="{588C2FCC-4869-4902-96FF-95FFE723981B}"/>
              </a:ext>
            </a:extLst>
          </p:cNvPr>
          <p:cNvSpPr/>
          <p:nvPr/>
        </p:nvSpPr>
        <p:spPr>
          <a:xfrm flipH="1">
            <a:off x="10942116" y="3455372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Chord 15">
            <a:extLst>
              <a:ext uri="{FF2B5EF4-FFF2-40B4-BE49-F238E27FC236}">
                <a16:creationId xmlns:a16="http://schemas.microsoft.com/office/drawing/2014/main" id="{438952D0-E26C-407B-A0C7-3E39984D791A}"/>
              </a:ext>
            </a:extLst>
          </p:cNvPr>
          <p:cNvSpPr/>
          <p:nvPr/>
        </p:nvSpPr>
        <p:spPr>
          <a:xfrm>
            <a:off x="11043000" y="441251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36056D4A-80CB-41B6-995C-52E6042504D5}"/>
              </a:ext>
            </a:extLst>
          </p:cNvPr>
          <p:cNvSpPr/>
          <p:nvPr/>
        </p:nvSpPr>
        <p:spPr>
          <a:xfrm>
            <a:off x="10948892" y="5637366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D1CD378F-6B36-48EA-8866-DE091DADEDE1}"/>
              </a:ext>
            </a:extLst>
          </p:cNvPr>
          <p:cNvSpPr/>
          <p:nvPr/>
        </p:nvSpPr>
        <p:spPr>
          <a:xfrm>
            <a:off x="991891" y="2645043"/>
            <a:ext cx="4680488" cy="516610"/>
          </a:xfrm>
          <a:custGeom>
            <a:avLst/>
            <a:gdLst>
              <a:gd name="connsiteX0" fmla="*/ 0 w 7020732"/>
              <a:gd name="connsiteY0" fmla="*/ 0 h 774915"/>
              <a:gd name="connsiteX1" fmla="*/ 5672380 w 7020732"/>
              <a:gd name="connsiteY1" fmla="*/ 0 h 774915"/>
              <a:gd name="connsiteX2" fmla="*/ 7020732 w 7020732"/>
              <a:gd name="connsiteY2" fmla="*/ 774915 h 7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0732" h="774915">
                <a:moveTo>
                  <a:pt x="0" y="0"/>
                </a:moveTo>
                <a:lnTo>
                  <a:pt x="5672380" y="0"/>
                </a:lnTo>
                <a:lnTo>
                  <a:pt x="7020732" y="774915"/>
                </a:lnTo>
              </a:path>
            </a:pathLst>
          </a:custGeom>
          <a:noFill/>
          <a:ln w="19050">
            <a:solidFill>
              <a:schemeClr val="accent3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751207D-403B-4692-89F6-8A67AFCBAF2C}"/>
              </a:ext>
            </a:extLst>
          </p:cNvPr>
          <p:cNvSpPr/>
          <p:nvPr/>
        </p:nvSpPr>
        <p:spPr>
          <a:xfrm>
            <a:off x="981560" y="4515172"/>
            <a:ext cx="3967566" cy="289302"/>
          </a:xfrm>
          <a:custGeom>
            <a:avLst/>
            <a:gdLst>
              <a:gd name="connsiteX0" fmla="*/ 0 w 5951349"/>
              <a:gd name="connsiteY0" fmla="*/ 0 h 433953"/>
              <a:gd name="connsiteX1" fmla="*/ 5300420 w 5951349"/>
              <a:gd name="connsiteY1" fmla="*/ 30997 h 433953"/>
              <a:gd name="connsiteX2" fmla="*/ 5951349 w 5951349"/>
              <a:gd name="connsiteY2" fmla="*/ 433953 h 433953"/>
              <a:gd name="connsiteX0" fmla="*/ 0 w 5951349"/>
              <a:gd name="connsiteY0" fmla="*/ 0 h 433953"/>
              <a:gd name="connsiteX1" fmla="*/ 5300420 w 5951349"/>
              <a:gd name="connsiteY1" fmla="*/ 0 h 433953"/>
              <a:gd name="connsiteX2" fmla="*/ 5951349 w 5951349"/>
              <a:gd name="connsiteY2" fmla="*/ 433953 h 43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1349" h="433953">
                <a:moveTo>
                  <a:pt x="0" y="0"/>
                </a:moveTo>
                <a:lnTo>
                  <a:pt x="5300420" y="0"/>
                </a:lnTo>
                <a:lnTo>
                  <a:pt x="5951349" y="433953"/>
                </a:lnTo>
              </a:path>
            </a:pathLst>
          </a:custGeom>
          <a:noFill/>
          <a:ln w="19050">
            <a:solidFill>
              <a:schemeClr val="accent1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07F96D0-6F34-4679-9304-C386F3971833}"/>
              </a:ext>
            </a:extLst>
          </p:cNvPr>
          <p:cNvSpPr/>
          <p:nvPr/>
        </p:nvSpPr>
        <p:spPr>
          <a:xfrm>
            <a:off x="6581614" y="2645043"/>
            <a:ext cx="4639159" cy="464949"/>
          </a:xfrm>
          <a:custGeom>
            <a:avLst/>
            <a:gdLst>
              <a:gd name="connsiteX0" fmla="*/ 0 w 6958739"/>
              <a:gd name="connsiteY0" fmla="*/ 697423 h 697423"/>
              <a:gd name="connsiteX1" fmla="*/ 1255363 w 6958739"/>
              <a:gd name="connsiteY1" fmla="*/ 0 h 697423"/>
              <a:gd name="connsiteX2" fmla="*/ 6958739 w 6958739"/>
              <a:gd name="connsiteY2" fmla="*/ 0 h 69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8739" h="697423">
                <a:moveTo>
                  <a:pt x="0" y="697423"/>
                </a:moveTo>
                <a:lnTo>
                  <a:pt x="1255363" y="0"/>
                </a:lnTo>
                <a:lnTo>
                  <a:pt x="6958739" y="0"/>
                </a:lnTo>
              </a:path>
            </a:pathLst>
          </a:custGeom>
          <a:noFill/>
          <a:ln w="19050"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44A5E77-81BF-41F5-80C2-3F265F9A1630}"/>
              </a:ext>
            </a:extLst>
          </p:cNvPr>
          <p:cNvSpPr/>
          <p:nvPr/>
        </p:nvSpPr>
        <p:spPr>
          <a:xfrm>
            <a:off x="7089855" y="4515172"/>
            <a:ext cx="4112217" cy="392623"/>
          </a:xfrm>
          <a:custGeom>
            <a:avLst/>
            <a:gdLst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46495 h 588935"/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0 h 58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8326" h="588935">
                <a:moveTo>
                  <a:pt x="0" y="588935"/>
                </a:moveTo>
                <a:lnTo>
                  <a:pt x="1022888" y="0"/>
                </a:lnTo>
                <a:lnTo>
                  <a:pt x="6168326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88" name="그룹 4">
            <a:extLst>
              <a:ext uri="{FF2B5EF4-FFF2-40B4-BE49-F238E27FC236}">
                <a16:creationId xmlns:a16="http://schemas.microsoft.com/office/drawing/2014/main" id="{B1F3C570-B5EF-48A0-88DB-CB18688AF5F3}"/>
              </a:ext>
            </a:extLst>
          </p:cNvPr>
          <p:cNvGrpSpPr/>
          <p:nvPr/>
        </p:nvGrpSpPr>
        <p:grpSpPr>
          <a:xfrm>
            <a:off x="4389330" y="2555097"/>
            <a:ext cx="2987325" cy="3504804"/>
            <a:chOff x="4389329" y="2708921"/>
            <a:chExt cx="2987325" cy="3504804"/>
          </a:xfrm>
        </p:grpSpPr>
        <p:sp>
          <p:nvSpPr>
            <p:cNvPr id="89" name="Freeform 2">
              <a:extLst>
                <a:ext uri="{FF2B5EF4-FFF2-40B4-BE49-F238E27FC236}">
                  <a16:creationId xmlns:a16="http://schemas.microsoft.com/office/drawing/2014/main" id="{F58796D8-8D70-4435-A8A2-3369C002B2C2}"/>
                </a:ext>
              </a:extLst>
            </p:cNvPr>
            <p:cNvSpPr/>
            <p:nvPr/>
          </p:nvSpPr>
          <p:spPr>
            <a:xfrm flipH="1">
              <a:off x="5804264" y="4676931"/>
              <a:ext cx="1572390" cy="1536794"/>
            </a:xfrm>
            <a:custGeom>
              <a:avLst/>
              <a:gdLst/>
              <a:ahLst/>
              <a:cxnLst/>
              <a:rect l="l" t="t" r="r" b="b"/>
              <a:pathLst>
                <a:path w="1572390" h="1536794">
                  <a:moveTo>
                    <a:pt x="1248143" y="0"/>
                  </a:moveTo>
                  <a:lnTo>
                    <a:pt x="879865" y="0"/>
                  </a:lnTo>
                  <a:cubicBezTo>
                    <a:pt x="929255" y="93876"/>
                    <a:pt x="906134" y="209735"/>
                    <a:pt x="824277" y="278532"/>
                  </a:cubicBezTo>
                  <a:cubicBezTo>
                    <a:pt x="739889" y="349455"/>
                    <a:pt x="616971" y="350279"/>
                    <a:pt x="531641" y="280492"/>
                  </a:cubicBezTo>
                  <a:cubicBezTo>
                    <a:pt x="448125" y="212189"/>
                    <a:pt x="423759" y="95175"/>
                    <a:pt x="473243" y="0"/>
                  </a:cubicBezTo>
                  <a:lnTo>
                    <a:pt x="0" y="0"/>
                  </a:lnTo>
                  <a:cubicBezTo>
                    <a:pt x="2104" y="26248"/>
                    <a:pt x="3963" y="56656"/>
                    <a:pt x="4027" y="94549"/>
                  </a:cubicBezTo>
                  <a:cubicBezTo>
                    <a:pt x="44267" y="236414"/>
                    <a:pt x="12272" y="293089"/>
                    <a:pt x="45740" y="420046"/>
                  </a:cubicBezTo>
                  <a:cubicBezTo>
                    <a:pt x="90589" y="583297"/>
                    <a:pt x="144467" y="663488"/>
                    <a:pt x="187059" y="752198"/>
                  </a:cubicBezTo>
                  <a:cubicBezTo>
                    <a:pt x="238977" y="877719"/>
                    <a:pt x="220919" y="903144"/>
                    <a:pt x="234462" y="971163"/>
                  </a:cubicBezTo>
                  <a:lnTo>
                    <a:pt x="284499" y="1004352"/>
                  </a:lnTo>
                  <a:cubicBezTo>
                    <a:pt x="262756" y="1087515"/>
                    <a:pt x="272618" y="1085489"/>
                    <a:pt x="268934" y="1153744"/>
                  </a:cubicBezTo>
                  <a:cubicBezTo>
                    <a:pt x="301414" y="1226245"/>
                    <a:pt x="306806" y="1243371"/>
                    <a:pt x="325743" y="1298834"/>
                  </a:cubicBezTo>
                  <a:lnTo>
                    <a:pt x="292823" y="1532264"/>
                  </a:lnTo>
                  <a:lnTo>
                    <a:pt x="1248143" y="1536794"/>
                  </a:lnTo>
                  <a:lnTo>
                    <a:pt x="1248143" y="816303"/>
                  </a:lnTo>
                  <a:lnTo>
                    <a:pt x="1250048" y="816303"/>
                  </a:lnTo>
                  <a:cubicBezTo>
                    <a:pt x="1280289" y="862546"/>
                    <a:pt x="1332969" y="891312"/>
                    <a:pt x="1392366" y="891312"/>
                  </a:cubicBezTo>
                  <a:cubicBezTo>
                    <a:pt x="1491791" y="891312"/>
                    <a:pt x="1572390" y="810714"/>
                    <a:pt x="1572390" y="711292"/>
                  </a:cubicBezTo>
                  <a:cubicBezTo>
                    <a:pt x="1572390" y="611869"/>
                    <a:pt x="1491791" y="531272"/>
                    <a:pt x="1392366" y="531272"/>
                  </a:cubicBezTo>
                  <a:cubicBezTo>
                    <a:pt x="1332969" y="531272"/>
                    <a:pt x="1280289" y="560037"/>
                    <a:pt x="1250048" y="606280"/>
                  </a:cubicBezTo>
                  <a:lnTo>
                    <a:pt x="1248143" y="6062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4A5D64C7-271C-4DC6-B342-9593BD277BF1}"/>
                </a:ext>
              </a:extLst>
            </p:cNvPr>
            <p:cNvSpPr/>
            <p:nvPr/>
          </p:nvSpPr>
          <p:spPr>
            <a:xfrm flipH="1">
              <a:off x="4389329" y="4349265"/>
              <a:ext cx="1699617" cy="1864460"/>
            </a:xfrm>
            <a:custGeom>
              <a:avLst/>
              <a:gdLst/>
              <a:ahLst/>
              <a:cxnLst/>
              <a:rect l="l" t="t" r="r" b="b"/>
              <a:pathLst>
                <a:path w="1699617" h="1864460">
                  <a:moveTo>
                    <a:pt x="376148" y="1079562"/>
                  </a:moveTo>
                  <a:lnTo>
                    <a:pt x="473212" y="1132806"/>
                  </a:lnTo>
                  <a:cubicBezTo>
                    <a:pt x="540933" y="1181790"/>
                    <a:pt x="518358" y="1303186"/>
                    <a:pt x="457411" y="1313834"/>
                  </a:cubicBezTo>
                  <a:cubicBezTo>
                    <a:pt x="477727" y="1229354"/>
                    <a:pt x="489015" y="1200247"/>
                    <a:pt x="376148" y="1079562"/>
                  </a:cubicBezTo>
                  <a:close/>
                  <a:moveTo>
                    <a:pt x="652259" y="0"/>
                  </a:moveTo>
                  <a:cubicBezTo>
                    <a:pt x="552836" y="0"/>
                    <a:pt x="472239" y="80599"/>
                    <a:pt x="472239" y="180023"/>
                  </a:cubicBezTo>
                  <a:cubicBezTo>
                    <a:pt x="472239" y="239421"/>
                    <a:pt x="501005" y="292100"/>
                    <a:pt x="547247" y="322341"/>
                  </a:cubicBezTo>
                  <a:lnTo>
                    <a:pt x="547247" y="322657"/>
                  </a:lnTo>
                  <a:lnTo>
                    <a:pt x="0" y="322657"/>
                  </a:lnTo>
                  <a:lnTo>
                    <a:pt x="0" y="843255"/>
                  </a:lnTo>
                  <a:lnTo>
                    <a:pt x="6954" y="843255"/>
                  </a:lnTo>
                  <a:lnTo>
                    <a:pt x="6926" y="839169"/>
                  </a:lnTo>
                  <a:cubicBezTo>
                    <a:pt x="30943" y="825654"/>
                    <a:pt x="56514" y="816890"/>
                    <a:pt x="82470" y="812665"/>
                  </a:cubicBezTo>
                  <a:cubicBezTo>
                    <a:pt x="101937" y="809497"/>
                    <a:pt x="121620" y="808881"/>
                    <a:pt x="141026" y="810730"/>
                  </a:cubicBezTo>
                  <a:cubicBezTo>
                    <a:pt x="199244" y="816274"/>
                    <a:pt x="254964" y="843991"/>
                    <a:pt x="294859" y="891459"/>
                  </a:cubicBezTo>
                  <a:cubicBezTo>
                    <a:pt x="365782" y="975847"/>
                    <a:pt x="366606" y="1098765"/>
                    <a:pt x="296819" y="1184095"/>
                  </a:cubicBezTo>
                  <a:cubicBezTo>
                    <a:pt x="227032" y="1269425"/>
                    <a:pt x="106396" y="1293008"/>
                    <a:pt x="9613" y="1240238"/>
                  </a:cubicBezTo>
                  <a:lnTo>
                    <a:pt x="9613" y="1240154"/>
                  </a:lnTo>
                  <a:lnTo>
                    <a:pt x="0" y="1240154"/>
                  </a:lnTo>
                  <a:lnTo>
                    <a:pt x="0" y="1859451"/>
                  </a:lnTo>
                  <a:lnTo>
                    <a:pt x="1056476" y="1864460"/>
                  </a:lnTo>
                  <a:lnTo>
                    <a:pt x="1021064" y="1732948"/>
                  </a:lnTo>
                  <a:cubicBezTo>
                    <a:pt x="1062668" y="1770381"/>
                    <a:pt x="1045582" y="1769478"/>
                    <a:pt x="1096215" y="1779224"/>
                  </a:cubicBezTo>
                  <a:lnTo>
                    <a:pt x="1387597" y="1775455"/>
                  </a:lnTo>
                  <a:cubicBezTo>
                    <a:pt x="1620023" y="1726544"/>
                    <a:pt x="1631232" y="1630779"/>
                    <a:pt x="1698873" y="1477511"/>
                  </a:cubicBezTo>
                  <a:cubicBezTo>
                    <a:pt x="1704015" y="1325249"/>
                    <a:pt x="1682068" y="1279474"/>
                    <a:pt x="1646578" y="1174066"/>
                  </a:cubicBezTo>
                  <a:lnTo>
                    <a:pt x="1541989" y="1112392"/>
                  </a:lnTo>
                  <a:cubicBezTo>
                    <a:pt x="1474833" y="972375"/>
                    <a:pt x="1362532" y="772726"/>
                    <a:pt x="1295376" y="743457"/>
                  </a:cubicBezTo>
                  <a:cubicBezTo>
                    <a:pt x="1296959" y="711836"/>
                    <a:pt x="1318859" y="678086"/>
                    <a:pt x="1300126" y="648594"/>
                  </a:cubicBezTo>
                  <a:cubicBezTo>
                    <a:pt x="1273821" y="619636"/>
                    <a:pt x="1265576" y="631142"/>
                    <a:pt x="1243787" y="619222"/>
                  </a:cubicBezTo>
                  <a:lnTo>
                    <a:pt x="1253521" y="570548"/>
                  </a:lnTo>
                  <a:cubicBezTo>
                    <a:pt x="1220884" y="541841"/>
                    <a:pt x="1240165" y="564247"/>
                    <a:pt x="1214300" y="524891"/>
                  </a:cubicBezTo>
                  <a:lnTo>
                    <a:pt x="1216699" y="409841"/>
                  </a:lnTo>
                  <a:cubicBezTo>
                    <a:pt x="1196257" y="384432"/>
                    <a:pt x="1191618" y="386709"/>
                    <a:pt x="1155374" y="333613"/>
                  </a:cubicBezTo>
                  <a:cubicBezTo>
                    <a:pt x="1154246" y="330251"/>
                    <a:pt x="1153164" y="326621"/>
                    <a:pt x="1152469" y="322657"/>
                  </a:cubicBezTo>
                  <a:lnTo>
                    <a:pt x="757271" y="322657"/>
                  </a:lnTo>
                  <a:lnTo>
                    <a:pt x="757271" y="322341"/>
                  </a:lnTo>
                  <a:cubicBezTo>
                    <a:pt x="803514" y="292100"/>
                    <a:pt x="832279" y="239421"/>
                    <a:pt x="832279" y="180023"/>
                  </a:cubicBezTo>
                  <a:cubicBezTo>
                    <a:pt x="832279" y="80599"/>
                    <a:pt x="751682" y="0"/>
                    <a:pt x="65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C4ABCA26-1F2F-4DF3-8717-82B243083DD9}"/>
                </a:ext>
              </a:extLst>
            </p:cNvPr>
            <p:cNvSpPr/>
            <p:nvPr/>
          </p:nvSpPr>
          <p:spPr>
            <a:xfrm flipH="1">
              <a:off x="4923562" y="2708921"/>
              <a:ext cx="1470219" cy="1921729"/>
            </a:xfrm>
            <a:custGeom>
              <a:avLst/>
              <a:gdLst/>
              <a:ahLst/>
              <a:cxnLst/>
              <a:rect l="l" t="t" r="r" b="b"/>
              <a:pathLst>
                <a:path w="1470219" h="1921729">
                  <a:moveTo>
                    <a:pt x="317750" y="0"/>
                  </a:moveTo>
                  <a:lnTo>
                    <a:pt x="317750" y="519295"/>
                  </a:lnTo>
                  <a:cubicBezTo>
                    <a:pt x="287598" y="476035"/>
                    <a:pt x="236890" y="449670"/>
                    <a:pt x="180024" y="449670"/>
                  </a:cubicBezTo>
                  <a:cubicBezTo>
                    <a:pt x="80599" y="449670"/>
                    <a:pt x="0" y="530267"/>
                    <a:pt x="0" y="629690"/>
                  </a:cubicBezTo>
                  <a:cubicBezTo>
                    <a:pt x="0" y="729112"/>
                    <a:pt x="80599" y="809710"/>
                    <a:pt x="180024" y="809710"/>
                  </a:cubicBezTo>
                  <a:cubicBezTo>
                    <a:pt x="236890" y="809710"/>
                    <a:pt x="287598" y="783344"/>
                    <a:pt x="317750" y="740084"/>
                  </a:cubicBezTo>
                  <a:lnTo>
                    <a:pt x="317750" y="1366266"/>
                  </a:lnTo>
                  <a:cubicBezTo>
                    <a:pt x="334104" y="1364723"/>
                    <a:pt x="350498" y="1361676"/>
                    <a:pt x="369339" y="1360802"/>
                  </a:cubicBezTo>
                  <a:cubicBezTo>
                    <a:pt x="402266" y="1377733"/>
                    <a:pt x="435193" y="1387415"/>
                    <a:pt x="467827" y="1410291"/>
                  </a:cubicBezTo>
                  <a:lnTo>
                    <a:pt x="455870" y="1410142"/>
                  </a:lnTo>
                  <a:lnTo>
                    <a:pt x="317750" y="1534494"/>
                  </a:lnTo>
                  <a:lnTo>
                    <a:pt x="317750" y="1615990"/>
                  </a:lnTo>
                  <a:cubicBezTo>
                    <a:pt x="386499" y="1670478"/>
                    <a:pt x="389428" y="1688371"/>
                    <a:pt x="408089" y="1738922"/>
                  </a:cubicBezTo>
                  <a:cubicBezTo>
                    <a:pt x="379727" y="1707581"/>
                    <a:pt x="349150" y="1673825"/>
                    <a:pt x="317750" y="1638805"/>
                  </a:cubicBezTo>
                  <a:lnTo>
                    <a:pt x="317750" y="1921729"/>
                  </a:lnTo>
                  <a:lnTo>
                    <a:pt x="755913" y="1921729"/>
                  </a:lnTo>
                  <a:cubicBezTo>
                    <a:pt x="706403" y="1827798"/>
                    <a:pt x="729495" y="1711808"/>
                    <a:pt x="811417" y="1642956"/>
                  </a:cubicBezTo>
                  <a:cubicBezTo>
                    <a:pt x="895805" y="1572033"/>
                    <a:pt x="1018723" y="1571209"/>
                    <a:pt x="1104053" y="1640996"/>
                  </a:cubicBezTo>
                  <a:cubicBezTo>
                    <a:pt x="1187635" y="1709353"/>
                    <a:pt x="1211974" y="1826497"/>
                    <a:pt x="1162370" y="1921729"/>
                  </a:cubicBezTo>
                  <a:lnTo>
                    <a:pt x="1470219" y="1921729"/>
                  </a:lnTo>
                  <a:cubicBezTo>
                    <a:pt x="1451557" y="1854186"/>
                    <a:pt x="1443779" y="1713479"/>
                    <a:pt x="1383490" y="1654709"/>
                  </a:cubicBezTo>
                  <a:cubicBezTo>
                    <a:pt x="1345256" y="1600370"/>
                    <a:pt x="1270906" y="1605665"/>
                    <a:pt x="1214613" y="1581143"/>
                  </a:cubicBezTo>
                  <a:cubicBezTo>
                    <a:pt x="1023979" y="1516260"/>
                    <a:pt x="855919" y="1498231"/>
                    <a:pt x="667541" y="1420569"/>
                  </a:cubicBezTo>
                  <a:cubicBezTo>
                    <a:pt x="641002" y="1406060"/>
                    <a:pt x="628007" y="1359605"/>
                    <a:pt x="596953" y="1264165"/>
                  </a:cubicBezTo>
                  <a:lnTo>
                    <a:pt x="605982" y="1483707"/>
                  </a:lnTo>
                  <a:cubicBezTo>
                    <a:pt x="633003" y="1532193"/>
                    <a:pt x="647443" y="1570873"/>
                    <a:pt x="655559" y="1604936"/>
                  </a:cubicBezTo>
                  <a:lnTo>
                    <a:pt x="669187" y="1618813"/>
                  </a:lnTo>
                  <a:lnTo>
                    <a:pt x="658716" y="1618119"/>
                  </a:lnTo>
                  <a:cubicBezTo>
                    <a:pt x="671015" y="1675268"/>
                    <a:pt x="667528" y="1720297"/>
                    <a:pt x="683108" y="1780186"/>
                  </a:cubicBezTo>
                  <a:lnTo>
                    <a:pt x="591592" y="1613666"/>
                  </a:lnTo>
                  <a:lnTo>
                    <a:pt x="658716" y="1618119"/>
                  </a:lnTo>
                  <a:cubicBezTo>
                    <a:pt x="657988" y="1613751"/>
                    <a:pt x="656981" y="1609350"/>
                    <a:pt x="655559" y="1604936"/>
                  </a:cubicBezTo>
                  <a:cubicBezTo>
                    <a:pt x="595208" y="1543644"/>
                    <a:pt x="572037" y="1416889"/>
                    <a:pt x="482935" y="1410479"/>
                  </a:cubicBezTo>
                  <a:cubicBezTo>
                    <a:pt x="535122" y="1370544"/>
                    <a:pt x="588839" y="1317812"/>
                    <a:pt x="588628" y="1233771"/>
                  </a:cubicBezTo>
                  <a:cubicBezTo>
                    <a:pt x="593535" y="1201617"/>
                    <a:pt x="591670" y="1173724"/>
                    <a:pt x="603348" y="1137311"/>
                  </a:cubicBezTo>
                  <a:cubicBezTo>
                    <a:pt x="681305" y="1043677"/>
                    <a:pt x="723143" y="969209"/>
                    <a:pt x="728865" y="818070"/>
                  </a:cubicBezTo>
                  <a:cubicBezTo>
                    <a:pt x="757787" y="830627"/>
                    <a:pt x="777680" y="847444"/>
                    <a:pt x="802088" y="759902"/>
                  </a:cubicBezTo>
                  <a:cubicBezTo>
                    <a:pt x="810208" y="713002"/>
                    <a:pt x="879277" y="465908"/>
                    <a:pt x="776787" y="510588"/>
                  </a:cubicBezTo>
                  <a:cubicBezTo>
                    <a:pt x="737961" y="316337"/>
                    <a:pt x="730052" y="30689"/>
                    <a:pt x="317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2" name="Oval 21">
              <a:extLst>
                <a:ext uri="{FF2B5EF4-FFF2-40B4-BE49-F238E27FC236}">
                  <a16:creationId xmlns:a16="http://schemas.microsoft.com/office/drawing/2014/main" id="{68BE1E42-A46C-4383-9BDD-78B427879707}"/>
                </a:ext>
              </a:extLst>
            </p:cNvPr>
            <p:cNvSpPr/>
            <p:nvPr/>
          </p:nvSpPr>
          <p:spPr>
            <a:xfrm>
              <a:off x="6118916" y="2711957"/>
              <a:ext cx="1252757" cy="2246116"/>
            </a:xfrm>
            <a:custGeom>
              <a:avLst/>
              <a:gdLst/>
              <a:ahLst/>
              <a:cxnLst/>
              <a:rect l="l" t="t" r="r" b="b"/>
              <a:pathLst>
                <a:path w="1252757" h="2246116">
                  <a:moveTo>
                    <a:pt x="0" y="1537931"/>
                  </a:moveTo>
                  <a:lnTo>
                    <a:pt x="48955" y="1582006"/>
                  </a:lnTo>
                  <a:cubicBezTo>
                    <a:pt x="29607" y="1596227"/>
                    <a:pt x="13459" y="1608472"/>
                    <a:pt x="0" y="1619427"/>
                  </a:cubicBezTo>
                  <a:close/>
                  <a:moveTo>
                    <a:pt x="378777" y="1138883"/>
                  </a:moveTo>
                  <a:cubicBezTo>
                    <a:pt x="411277" y="1129216"/>
                    <a:pt x="503171" y="1342067"/>
                    <a:pt x="652602" y="1380835"/>
                  </a:cubicBezTo>
                  <a:cubicBezTo>
                    <a:pt x="847829" y="1434107"/>
                    <a:pt x="1074660" y="1515068"/>
                    <a:pt x="1177337" y="1610936"/>
                  </a:cubicBezTo>
                  <a:cubicBezTo>
                    <a:pt x="1265071" y="1783698"/>
                    <a:pt x="1255683" y="1823052"/>
                    <a:pt x="1248143" y="1925166"/>
                  </a:cubicBezTo>
                  <a:lnTo>
                    <a:pt x="682623" y="1925166"/>
                  </a:lnTo>
                  <a:cubicBezTo>
                    <a:pt x="727970" y="1955371"/>
                    <a:pt x="756000" y="2007459"/>
                    <a:pt x="756000" y="2066093"/>
                  </a:cubicBezTo>
                  <a:cubicBezTo>
                    <a:pt x="756000" y="2165517"/>
                    <a:pt x="675403" y="2246116"/>
                    <a:pt x="575980" y="2246116"/>
                  </a:cubicBezTo>
                  <a:cubicBezTo>
                    <a:pt x="476558" y="2246116"/>
                    <a:pt x="395960" y="2165517"/>
                    <a:pt x="395960" y="2066093"/>
                  </a:cubicBezTo>
                  <a:cubicBezTo>
                    <a:pt x="395960" y="2007459"/>
                    <a:pt x="423991" y="1955371"/>
                    <a:pt x="469338" y="1925166"/>
                  </a:cubicBezTo>
                  <a:lnTo>
                    <a:pt x="0" y="1925166"/>
                  </a:lnTo>
                  <a:lnTo>
                    <a:pt x="0" y="1642242"/>
                  </a:lnTo>
                  <a:cubicBezTo>
                    <a:pt x="181585" y="1440372"/>
                    <a:pt x="392125" y="1197753"/>
                    <a:pt x="373070" y="1143900"/>
                  </a:cubicBezTo>
                  <a:cubicBezTo>
                    <a:pt x="374708" y="1141161"/>
                    <a:pt x="376611" y="1139527"/>
                    <a:pt x="378777" y="1138883"/>
                  </a:cubicBezTo>
                  <a:close/>
                  <a:moveTo>
                    <a:pt x="60149" y="0"/>
                  </a:moveTo>
                  <a:cubicBezTo>
                    <a:pt x="424660" y="15130"/>
                    <a:pt x="592784" y="258144"/>
                    <a:pt x="528403" y="582088"/>
                  </a:cubicBezTo>
                  <a:cubicBezTo>
                    <a:pt x="564457" y="581792"/>
                    <a:pt x="595997" y="564458"/>
                    <a:pt x="593677" y="642963"/>
                  </a:cubicBezTo>
                  <a:cubicBezTo>
                    <a:pt x="586216" y="751211"/>
                    <a:pt x="524577" y="902053"/>
                    <a:pt x="487771" y="897424"/>
                  </a:cubicBezTo>
                  <a:cubicBezTo>
                    <a:pt x="464712" y="892973"/>
                    <a:pt x="450682" y="871482"/>
                    <a:pt x="432137" y="858512"/>
                  </a:cubicBezTo>
                  <a:cubicBezTo>
                    <a:pt x="401632" y="940744"/>
                    <a:pt x="393700" y="1031495"/>
                    <a:pt x="340621" y="1105208"/>
                  </a:cubicBezTo>
                  <a:cubicBezTo>
                    <a:pt x="299535" y="1169456"/>
                    <a:pt x="256191" y="1203886"/>
                    <a:pt x="206076" y="1253225"/>
                  </a:cubicBezTo>
                  <a:cubicBezTo>
                    <a:pt x="96325" y="1366844"/>
                    <a:pt x="48367" y="1374569"/>
                    <a:pt x="0" y="1369703"/>
                  </a:cubicBezTo>
                  <a:lnTo>
                    <a:pt x="0" y="835934"/>
                  </a:lnTo>
                  <a:cubicBezTo>
                    <a:pt x="94059" y="885724"/>
                    <a:pt x="210348" y="862698"/>
                    <a:pt x="279327" y="780625"/>
                  </a:cubicBezTo>
                  <a:cubicBezTo>
                    <a:pt x="350250" y="696237"/>
                    <a:pt x="351074" y="573319"/>
                    <a:pt x="281287" y="487989"/>
                  </a:cubicBezTo>
                  <a:cubicBezTo>
                    <a:pt x="212806" y="404257"/>
                    <a:pt x="95363" y="379981"/>
                    <a:pt x="0" y="429858"/>
                  </a:cubicBezTo>
                  <a:lnTo>
                    <a:pt x="0" y="34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CF1F681-0F6F-4BBF-ADB7-2E453F75E422}"/>
              </a:ext>
            </a:extLst>
          </p:cNvPr>
          <p:cNvGrpSpPr/>
          <p:nvPr/>
        </p:nvGrpSpPr>
        <p:grpSpPr>
          <a:xfrm>
            <a:off x="1439722" y="1711451"/>
            <a:ext cx="2652566" cy="865838"/>
            <a:chOff x="2079596" y="4282215"/>
            <a:chExt cx="3303213" cy="86583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B9C05F6-B64E-4419-950A-B877AD31F7CB}"/>
                </a:ext>
              </a:extLst>
            </p:cNvPr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66C1C64-C671-4C17-BD06-9A17F25D19D6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79DA051-8E71-4D09-8EF7-BE6742BB5EF8}"/>
              </a:ext>
            </a:extLst>
          </p:cNvPr>
          <p:cNvGrpSpPr/>
          <p:nvPr/>
        </p:nvGrpSpPr>
        <p:grpSpPr>
          <a:xfrm>
            <a:off x="8118720" y="1711451"/>
            <a:ext cx="2652566" cy="865838"/>
            <a:chOff x="2079596" y="4282215"/>
            <a:chExt cx="3303213" cy="86583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30257A5-1E97-4914-A455-4993279F8F34}"/>
                </a:ext>
              </a:extLst>
            </p:cNvPr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46A4664-61F1-4A8C-BC2C-3EC1244A75D7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C0AB829-E389-4012-9BCE-E354D7E61F66}"/>
              </a:ext>
            </a:extLst>
          </p:cNvPr>
          <p:cNvGrpSpPr/>
          <p:nvPr/>
        </p:nvGrpSpPr>
        <p:grpSpPr>
          <a:xfrm>
            <a:off x="8118720" y="4664024"/>
            <a:ext cx="2652566" cy="865838"/>
            <a:chOff x="2079596" y="4282215"/>
            <a:chExt cx="3303213" cy="865838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B556AE2-2079-4297-A17F-9F401B443CAF}"/>
                </a:ext>
              </a:extLst>
            </p:cNvPr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4D36E32-495A-408C-ACE1-7F6C13A9AF4A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D7D7C94-E394-4BD5-80BC-0D24C1D2C9E5}"/>
              </a:ext>
            </a:extLst>
          </p:cNvPr>
          <p:cNvGrpSpPr/>
          <p:nvPr/>
        </p:nvGrpSpPr>
        <p:grpSpPr>
          <a:xfrm>
            <a:off x="1439722" y="4664024"/>
            <a:ext cx="2652566" cy="865838"/>
            <a:chOff x="2079596" y="4282215"/>
            <a:chExt cx="3303213" cy="865838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DF58669-6D8D-4D8B-82AE-11119CF9B292}"/>
                </a:ext>
              </a:extLst>
            </p:cNvPr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465EEC7-3232-452B-9E4B-4D31AA45B7CC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5" name="Oval 7">
            <a:extLst>
              <a:ext uri="{FF2B5EF4-FFF2-40B4-BE49-F238E27FC236}">
                <a16:creationId xmlns:a16="http://schemas.microsoft.com/office/drawing/2014/main" id="{211ED967-87C4-4549-9957-93747A97F77D}"/>
              </a:ext>
            </a:extLst>
          </p:cNvPr>
          <p:cNvSpPr/>
          <p:nvPr/>
        </p:nvSpPr>
        <p:spPr>
          <a:xfrm>
            <a:off x="1972760" y="3937469"/>
            <a:ext cx="375598" cy="493372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6" name="Rounded Rectangle 1">
            <a:extLst>
              <a:ext uri="{FF2B5EF4-FFF2-40B4-BE49-F238E27FC236}">
                <a16:creationId xmlns:a16="http://schemas.microsoft.com/office/drawing/2014/main" id="{3493B113-2CC1-422E-BB4A-399C8FCD24C1}"/>
              </a:ext>
            </a:extLst>
          </p:cNvPr>
          <p:cNvSpPr>
            <a:spLocks noChangeAspect="1"/>
          </p:cNvSpPr>
          <p:nvPr/>
        </p:nvSpPr>
        <p:spPr>
          <a:xfrm>
            <a:off x="1950498" y="2814987"/>
            <a:ext cx="420120" cy="421663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D5CCDB3-F24A-4510-8867-80E2C1A0CC79}"/>
              </a:ext>
            </a:extLst>
          </p:cNvPr>
          <p:cNvSpPr txBox="1"/>
          <p:nvPr/>
        </p:nvSpPr>
        <p:spPr>
          <a:xfrm>
            <a:off x="2584205" y="2871930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2BCA047-74BC-464B-8C26-677A7B509A85}"/>
              </a:ext>
            </a:extLst>
          </p:cNvPr>
          <p:cNvSpPr txBox="1"/>
          <p:nvPr/>
        </p:nvSpPr>
        <p:spPr>
          <a:xfrm>
            <a:off x="2584205" y="4030268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9" name="Trapezoid 10">
            <a:extLst>
              <a:ext uri="{FF2B5EF4-FFF2-40B4-BE49-F238E27FC236}">
                <a16:creationId xmlns:a16="http://schemas.microsoft.com/office/drawing/2014/main" id="{57719C7B-11F0-4C40-83E8-7ADC19604FE3}"/>
              </a:ext>
            </a:extLst>
          </p:cNvPr>
          <p:cNvSpPr>
            <a:spLocks noChangeAspect="1"/>
          </p:cNvSpPr>
          <p:nvPr/>
        </p:nvSpPr>
        <p:spPr>
          <a:xfrm>
            <a:off x="8643928" y="2814987"/>
            <a:ext cx="422158" cy="421663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" name="Rounded Rectangle 12">
            <a:extLst>
              <a:ext uri="{FF2B5EF4-FFF2-40B4-BE49-F238E27FC236}">
                <a16:creationId xmlns:a16="http://schemas.microsoft.com/office/drawing/2014/main" id="{5B6C3917-A658-49CD-8807-59204ED607D1}"/>
              </a:ext>
            </a:extLst>
          </p:cNvPr>
          <p:cNvSpPr>
            <a:spLocks noChangeAspect="1"/>
          </p:cNvSpPr>
          <p:nvPr/>
        </p:nvSpPr>
        <p:spPr>
          <a:xfrm>
            <a:off x="8658646" y="3950155"/>
            <a:ext cx="392723" cy="468000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79CECA1-0D9C-41A0-A70A-D5F829CDC66A}"/>
              </a:ext>
            </a:extLst>
          </p:cNvPr>
          <p:cNvSpPr txBox="1"/>
          <p:nvPr/>
        </p:nvSpPr>
        <p:spPr>
          <a:xfrm>
            <a:off x="9248772" y="4030268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AFB7C0-4103-4348-B8D0-18FDA9195D52}"/>
              </a:ext>
            </a:extLst>
          </p:cNvPr>
          <p:cNvSpPr txBox="1"/>
          <p:nvPr/>
        </p:nvSpPr>
        <p:spPr>
          <a:xfrm>
            <a:off x="9248772" y="2871930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498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926795" y="1389817"/>
            <a:ext cx="3001664" cy="23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</a:t>
            </a:r>
            <a:endParaRPr lang="en-US" sz="2933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429696" y="281542"/>
            <a:ext cx="1616081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20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0D2A4D-D35F-42D7-9A59-9C60FE921D41}"/>
              </a:ext>
            </a:extLst>
          </p:cNvPr>
          <p:cNvSpPr txBox="1"/>
          <p:nvPr/>
        </p:nvSpPr>
        <p:spPr>
          <a:xfrm>
            <a:off x="1926796" y="4016455"/>
            <a:ext cx="2764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3114C5-741F-441E-A046-0FC74F921B10}"/>
              </a:ext>
            </a:extLst>
          </p:cNvPr>
          <p:cNvSpPr txBox="1"/>
          <p:nvPr/>
        </p:nvSpPr>
        <p:spPr>
          <a:xfrm>
            <a:off x="-1" y="5486154"/>
            <a:ext cx="2764023" cy="4205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chemeClr val="bg1"/>
                </a:solidFill>
              </a:rPr>
              <a:t>   Simple Portfolio</a:t>
            </a:r>
            <a:endParaRPr lang="ko-KR" altLang="en-US" sz="2133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163789-065D-4162-A037-6B4A5CCEE9CC}"/>
              </a:ext>
            </a:extLst>
          </p:cNvPr>
          <p:cNvSpPr txBox="1"/>
          <p:nvPr/>
        </p:nvSpPr>
        <p:spPr>
          <a:xfrm>
            <a:off x="-1" y="5945269"/>
            <a:ext cx="2764023" cy="4205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chemeClr val="bg1"/>
                </a:solidFill>
              </a:rPr>
              <a:t>   Presentation</a:t>
            </a:r>
            <a:endParaRPr lang="ko-KR" altLang="en-US" sz="2133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964B5-42C6-4FF4-B12F-198F471A40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40286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EEEE87-7D2C-4BC6-AD29-F540009F5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C94DC-7D1F-4F58-A4E2-EFA02A3B9C6B}"/>
              </a:ext>
            </a:extLst>
          </p:cNvPr>
          <p:cNvSpPr txBox="1"/>
          <p:nvPr/>
        </p:nvSpPr>
        <p:spPr>
          <a:xfrm>
            <a:off x="4845455" y="4753692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FD70E-CB9E-4D2C-A8C3-42DFBE8473B5}"/>
              </a:ext>
            </a:extLst>
          </p:cNvPr>
          <p:cNvSpPr txBox="1"/>
          <p:nvPr/>
        </p:nvSpPr>
        <p:spPr>
          <a:xfrm>
            <a:off x="4845455" y="5207746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427D9-DC9D-4EB5-9D52-8DB80E1E0F49}"/>
              </a:ext>
            </a:extLst>
          </p:cNvPr>
          <p:cNvSpPr txBox="1"/>
          <p:nvPr/>
        </p:nvSpPr>
        <p:spPr>
          <a:xfrm>
            <a:off x="7340248" y="4753692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B0BEC-481D-465F-A638-77E247542232}"/>
              </a:ext>
            </a:extLst>
          </p:cNvPr>
          <p:cNvSpPr txBox="1"/>
          <p:nvPr/>
        </p:nvSpPr>
        <p:spPr>
          <a:xfrm>
            <a:off x="7340248" y="5207746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47194-7302-42B8-911A-A589CF5D0AFC}"/>
              </a:ext>
            </a:extLst>
          </p:cNvPr>
          <p:cNvSpPr txBox="1"/>
          <p:nvPr/>
        </p:nvSpPr>
        <p:spPr>
          <a:xfrm>
            <a:off x="9833568" y="4753692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BB8B4-DCB4-47D4-893E-32B1B8D005CB}"/>
              </a:ext>
            </a:extLst>
          </p:cNvPr>
          <p:cNvSpPr txBox="1"/>
          <p:nvPr/>
        </p:nvSpPr>
        <p:spPr>
          <a:xfrm>
            <a:off x="9833568" y="5207746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879096B5-B17B-49AA-99F0-5A43C32CAD46}"/>
              </a:ext>
            </a:extLst>
          </p:cNvPr>
          <p:cNvSpPr/>
          <p:nvPr/>
        </p:nvSpPr>
        <p:spPr>
          <a:xfrm>
            <a:off x="4479301" y="5190506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2476332B-CF4A-4007-AF8C-19538EBC1EF4}"/>
              </a:ext>
            </a:extLst>
          </p:cNvPr>
          <p:cNvSpPr/>
          <p:nvPr/>
        </p:nvSpPr>
        <p:spPr>
          <a:xfrm>
            <a:off x="4479301" y="4736452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66A5BA49-70DF-4799-9F15-E9169E8FF617}"/>
              </a:ext>
            </a:extLst>
          </p:cNvPr>
          <p:cNvSpPr/>
          <p:nvPr/>
        </p:nvSpPr>
        <p:spPr>
          <a:xfrm>
            <a:off x="6981309" y="5190506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661E6146-8373-4552-99AA-81E0FF2998FE}"/>
              </a:ext>
            </a:extLst>
          </p:cNvPr>
          <p:cNvSpPr/>
          <p:nvPr/>
        </p:nvSpPr>
        <p:spPr>
          <a:xfrm>
            <a:off x="6981309" y="4736452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154CE8E8-4911-48CA-B0E1-CEFB98887B6A}"/>
              </a:ext>
            </a:extLst>
          </p:cNvPr>
          <p:cNvSpPr/>
          <p:nvPr/>
        </p:nvSpPr>
        <p:spPr>
          <a:xfrm>
            <a:off x="9463950" y="5190506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67E08835-7B6F-44EB-B81E-297092BC5D90}"/>
              </a:ext>
            </a:extLst>
          </p:cNvPr>
          <p:cNvSpPr/>
          <p:nvPr/>
        </p:nvSpPr>
        <p:spPr>
          <a:xfrm>
            <a:off x="9463950" y="4736452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999627-7BD8-4AA0-91B7-16FB67477F7C}"/>
              </a:ext>
            </a:extLst>
          </p:cNvPr>
          <p:cNvSpPr txBox="1">
            <a:spLocks/>
          </p:cNvSpPr>
          <p:nvPr/>
        </p:nvSpPr>
        <p:spPr>
          <a:xfrm>
            <a:off x="766477" y="2036123"/>
            <a:ext cx="2880320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OUR</a:t>
            </a:r>
          </a:p>
          <a:p>
            <a:r>
              <a:rPr lang="en-US" altLang="ko-KR" dirty="0"/>
              <a:t>TEAM</a:t>
            </a:r>
            <a:endParaRPr lang="ko-KR" altLang="en-US" dirty="0"/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6254BAC5-8EB6-4C43-8214-23E725E45B33}"/>
              </a:ext>
            </a:extLst>
          </p:cNvPr>
          <p:cNvSpPr txBox="1">
            <a:spLocks/>
          </p:cNvSpPr>
          <p:nvPr/>
        </p:nvSpPr>
        <p:spPr>
          <a:xfrm>
            <a:off x="4503907" y="366202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9133BCF-ED6D-4008-9679-773B7D53BFD9}"/>
              </a:ext>
            </a:extLst>
          </p:cNvPr>
          <p:cNvSpPr txBox="1">
            <a:spLocks/>
          </p:cNvSpPr>
          <p:nvPr/>
        </p:nvSpPr>
        <p:spPr>
          <a:xfrm>
            <a:off x="45039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DIRECTOR</a:t>
            </a:r>
            <a:endParaRPr lang="ko-KR" alt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A6BB5EC5-9782-4BBC-96C5-D9E72F0118F8}"/>
              </a:ext>
            </a:extLst>
          </p:cNvPr>
          <p:cNvSpPr txBox="1">
            <a:spLocks/>
          </p:cNvSpPr>
          <p:nvPr/>
        </p:nvSpPr>
        <p:spPr>
          <a:xfrm>
            <a:off x="7003007" y="3671546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/>
              <a:t>NAME</a:t>
            </a:r>
            <a:endParaRPr lang="ko-KR" alt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4C7053DC-C4A2-45B0-8A79-B9AB5409BA3C}"/>
              </a:ext>
            </a:extLst>
          </p:cNvPr>
          <p:cNvSpPr txBox="1">
            <a:spLocks/>
          </p:cNvSpPr>
          <p:nvPr/>
        </p:nvSpPr>
        <p:spPr>
          <a:xfrm>
            <a:off x="9502107" y="368107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959D513D-303D-48C7-8D1C-1E75FBC1FFE0}"/>
              </a:ext>
            </a:extLst>
          </p:cNvPr>
          <p:cNvSpPr txBox="1">
            <a:spLocks/>
          </p:cNvSpPr>
          <p:nvPr/>
        </p:nvSpPr>
        <p:spPr>
          <a:xfrm>
            <a:off x="70030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DESIGNER</a:t>
            </a:r>
            <a:endParaRPr lang="ko-KR" altLang="en-US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4FCC73D2-E4B7-46AE-AC7E-B781A4E3A3A0}"/>
              </a:ext>
            </a:extLst>
          </p:cNvPr>
          <p:cNvSpPr txBox="1">
            <a:spLocks/>
          </p:cNvSpPr>
          <p:nvPr/>
        </p:nvSpPr>
        <p:spPr>
          <a:xfrm>
            <a:off x="95021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PROGRAMMER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E8E937-70AF-49AB-B348-55666BA0FA40}"/>
              </a:ext>
            </a:extLst>
          </p:cNvPr>
          <p:cNvSpPr txBox="1"/>
          <p:nvPr/>
        </p:nvSpPr>
        <p:spPr>
          <a:xfrm>
            <a:off x="4465859" y="5611479"/>
            <a:ext cx="187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9AD9CB-F34F-4EE6-8642-16134FF6D42D}"/>
              </a:ext>
            </a:extLst>
          </p:cNvPr>
          <p:cNvSpPr txBox="1"/>
          <p:nvPr/>
        </p:nvSpPr>
        <p:spPr>
          <a:xfrm>
            <a:off x="6964959" y="5611478"/>
            <a:ext cx="187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944987-77A4-4BCC-873E-0C63D6AEEA88}"/>
              </a:ext>
            </a:extLst>
          </p:cNvPr>
          <p:cNvSpPr txBox="1"/>
          <p:nvPr/>
        </p:nvSpPr>
        <p:spPr>
          <a:xfrm>
            <a:off x="9464059" y="5611477"/>
            <a:ext cx="187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직사각형 2">
            <a:extLst>
              <a:ext uri="{FF2B5EF4-FFF2-40B4-BE49-F238E27FC236}">
                <a16:creationId xmlns:a16="http://schemas.microsoft.com/office/drawing/2014/main" id="{15AFE442-CB7F-4A7B-9BD7-DC20D6952A95}"/>
              </a:ext>
            </a:extLst>
          </p:cNvPr>
          <p:cNvSpPr/>
          <p:nvPr/>
        </p:nvSpPr>
        <p:spPr>
          <a:xfrm>
            <a:off x="766477" y="4147641"/>
            <a:ext cx="29386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hope and I believe that this Template will your Time, Money and Reputation.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5648D-0675-42DB-BF43-8F569467A9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1766FC-3510-404B-85AC-ECC4351E0C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9B05CF7-6E3C-4361-B5BF-EFF64B9858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3354806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>
            <a:extLst>
              <a:ext uri="{FF2B5EF4-FFF2-40B4-BE49-F238E27FC236}">
                <a16:creationId xmlns:a16="http://schemas.microsoft.com/office/drawing/2014/main" id="{0743C639-0176-4FBB-A1C1-37A3C8951633}"/>
              </a:ext>
            </a:extLst>
          </p:cNvPr>
          <p:cNvGrpSpPr/>
          <p:nvPr/>
        </p:nvGrpSpPr>
        <p:grpSpPr>
          <a:xfrm>
            <a:off x="8476862" y="-4392"/>
            <a:ext cx="3751019" cy="6875307"/>
            <a:chOff x="8241895" y="0"/>
            <a:chExt cx="3960676" cy="68753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2E4038-8304-473F-BE74-D0444184FAD2}"/>
                </a:ext>
              </a:extLst>
            </p:cNvPr>
            <p:cNvSpPr/>
            <p:nvPr/>
          </p:nvSpPr>
          <p:spPr>
            <a:xfrm>
              <a:off x="8241895" y="0"/>
              <a:ext cx="3950101" cy="1145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4EC5D8-A872-4E46-B84A-D3738A4EF6A3}"/>
                </a:ext>
              </a:extLst>
            </p:cNvPr>
            <p:cNvSpPr/>
            <p:nvPr/>
          </p:nvSpPr>
          <p:spPr>
            <a:xfrm>
              <a:off x="8454655" y="1143723"/>
              <a:ext cx="3747916" cy="11455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176779-C3E2-4F97-B4D1-3CB062ABE137}"/>
                </a:ext>
              </a:extLst>
            </p:cNvPr>
            <p:cNvSpPr/>
            <p:nvPr/>
          </p:nvSpPr>
          <p:spPr>
            <a:xfrm>
              <a:off x="8454655" y="2287446"/>
              <a:ext cx="3747916" cy="11455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0EB7B-60CA-4011-A13B-5FFC8D1C51FB}"/>
                </a:ext>
              </a:extLst>
            </p:cNvPr>
            <p:cNvSpPr/>
            <p:nvPr/>
          </p:nvSpPr>
          <p:spPr>
            <a:xfrm>
              <a:off x="8454655" y="3431170"/>
              <a:ext cx="3747916" cy="11391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A33DD5-DE14-4E80-BF0F-3BF0BAC99489}"/>
                </a:ext>
              </a:extLst>
            </p:cNvPr>
            <p:cNvSpPr/>
            <p:nvPr/>
          </p:nvSpPr>
          <p:spPr>
            <a:xfrm>
              <a:off x="8694029" y="4570306"/>
              <a:ext cx="3497967" cy="115550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C86FD8-E3DA-4C58-89F1-1BB57F7EA571}"/>
                </a:ext>
              </a:extLst>
            </p:cNvPr>
            <p:cNvSpPr/>
            <p:nvPr/>
          </p:nvSpPr>
          <p:spPr>
            <a:xfrm>
              <a:off x="8694030" y="5724019"/>
              <a:ext cx="3497970" cy="11512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080B7A-3D04-4938-B031-7A33C0C89B7C}"/>
              </a:ext>
            </a:extLst>
          </p:cNvPr>
          <p:cNvGrpSpPr>
            <a:grpSpLocks noChangeAspect="1"/>
          </p:cNvGrpSpPr>
          <p:nvPr/>
        </p:nvGrpSpPr>
        <p:grpSpPr>
          <a:xfrm>
            <a:off x="7483195" y="-13474"/>
            <a:ext cx="2168866" cy="6870410"/>
            <a:chOff x="5716900" y="189000"/>
            <a:chExt cx="2044833" cy="6477496"/>
          </a:xfrm>
          <a:solidFill>
            <a:schemeClr val="accent1"/>
          </a:solidFill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3EF65B54-2725-4624-A20F-A7D98C6D5B9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716900" y="5586496"/>
              <a:ext cx="1677800" cy="1080000"/>
            </a:xfrm>
            <a:custGeom>
              <a:avLst/>
              <a:gdLst/>
              <a:ahLst/>
              <a:cxnLst/>
              <a:rect l="l" t="t" r="r" b="b"/>
              <a:pathLst>
                <a:path w="1677800" h="1080000">
                  <a:moveTo>
                    <a:pt x="405990" y="0"/>
                  </a:moveTo>
                  <a:lnTo>
                    <a:pt x="14920" y="0"/>
                  </a:lnTo>
                  <a:cubicBezTo>
                    <a:pt x="19605" y="40861"/>
                    <a:pt x="26348" y="78676"/>
                    <a:pt x="34570" y="112368"/>
                  </a:cubicBezTo>
                  <a:cubicBezTo>
                    <a:pt x="56813" y="198254"/>
                    <a:pt x="-16492" y="426415"/>
                    <a:pt x="3492" y="516654"/>
                  </a:cubicBezTo>
                  <a:cubicBezTo>
                    <a:pt x="35886" y="602873"/>
                    <a:pt x="36262" y="644518"/>
                    <a:pt x="67996" y="716963"/>
                  </a:cubicBezTo>
                  <a:cubicBezTo>
                    <a:pt x="82935" y="759571"/>
                    <a:pt x="3595" y="835901"/>
                    <a:pt x="12035" y="880935"/>
                  </a:cubicBezTo>
                  <a:cubicBezTo>
                    <a:pt x="41943" y="992172"/>
                    <a:pt x="160178" y="1029192"/>
                    <a:pt x="283931" y="1072154"/>
                  </a:cubicBezTo>
                  <a:cubicBezTo>
                    <a:pt x="540578" y="1100381"/>
                    <a:pt x="654781" y="1048819"/>
                    <a:pt x="559322" y="975547"/>
                  </a:cubicBezTo>
                  <a:cubicBezTo>
                    <a:pt x="436895" y="872565"/>
                    <a:pt x="421362" y="856532"/>
                    <a:pt x="327639" y="743522"/>
                  </a:cubicBezTo>
                  <a:cubicBezTo>
                    <a:pt x="314896" y="682482"/>
                    <a:pt x="322099" y="585132"/>
                    <a:pt x="366827" y="494613"/>
                  </a:cubicBezTo>
                  <a:cubicBezTo>
                    <a:pt x="388784" y="396535"/>
                    <a:pt x="334869" y="246001"/>
                    <a:pt x="354121" y="198669"/>
                  </a:cubicBezTo>
                  <a:cubicBezTo>
                    <a:pt x="371449" y="145407"/>
                    <a:pt x="389780" y="75715"/>
                    <a:pt x="405990" y="0"/>
                  </a:cubicBezTo>
                  <a:close/>
                  <a:moveTo>
                    <a:pt x="1188635" y="0"/>
                  </a:moveTo>
                  <a:lnTo>
                    <a:pt x="822159" y="0"/>
                  </a:lnTo>
                  <a:cubicBezTo>
                    <a:pt x="826325" y="117417"/>
                    <a:pt x="829883" y="229278"/>
                    <a:pt x="824855" y="297516"/>
                  </a:cubicBezTo>
                  <a:cubicBezTo>
                    <a:pt x="828187" y="395859"/>
                    <a:pt x="899040" y="428947"/>
                    <a:pt x="874015" y="453628"/>
                  </a:cubicBezTo>
                  <a:cubicBezTo>
                    <a:pt x="794935" y="508734"/>
                    <a:pt x="897970" y="570621"/>
                    <a:pt x="844953" y="639996"/>
                  </a:cubicBezTo>
                  <a:cubicBezTo>
                    <a:pt x="828354" y="663075"/>
                    <a:pt x="869609" y="691667"/>
                    <a:pt x="861274" y="717502"/>
                  </a:cubicBezTo>
                  <a:cubicBezTo>
                    <a:pt x="858163" y="765703"/>
                    <a:pt x="821384" y="864430"/>
                    <a:pt x="870069" y="890591"/>
                  </a:cubicBezTo>
                  <a:cubicBezTo>
                    <a:pt x="1027088" y="956498"/>
                    <a:pt x="1111591" y="1017224"/>
                    <a:pt x="1271200" y="1041692"/>
                  </a:cubicBezTo>
                  <a:cubicBezTo>
                    <a:pt x="1421068" y="1058498"/>
                    <a:pt x="1596837" y="1072717"/>
                    <a:pt x="1656062" y="1050676"/>
                  </a:cubicBezTo>
                  <a:cubicBezTo>
                    <a:pt x="1693035" y="1020314"/>
                    <a:pt x="1679483" y="943603"/>
                    <a:pt x="1640658" y="913901"/>
                  </a:cubicBezTo>
                  <a:cubicBezTo>
                    <a:pt x="1417953" y="775424"/>
                    <a:pt x="1164022" y="643347"/>
                    <a:pt x="1205563" y="584990"/>
                  </a:cubicBezTo>
                  <a:cubicBezTo>
                    <a:pt x="1270516" y="495899"/>
                    <a:pt x="1246641" y="485610"/>
                    <a:pt x="1224312" y="467932"/>
                  </a:cubicBezTo>
                  <a:cubicBezTo>
                    <a:pt x="1176229" y="446071"/>
                    <a:pt x="1168262" y="421787"/>
                    <a:pt x="1188836" y="379042"/>
                  </a:cubicBezTo>
                  <a:cubicBezTo>
                    <a:pt x="1216542" y="318917"/>
                    <a:pt x="1210581" y="266563"/>
                    <a:pt x="1178720" y="198669"/>
                  </a:cubicBezTo>
                  <a:cubicBezTo>
                    <a:pt x="1164609" y="142192"/>
                    <a:pt x="1169753" y="86082"/>
                    <a:pt x="1188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533E77BC-CC98-417A-87AD-F8FD73B7F8D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19147" y="4509000"/>
              <a:ext cx="1376807" cy="1080000"/>
            </a:xfrm>
            <a:custGeom>
              <a:avLst/>
              <a:gdLst/>
              <a:ahLst/>
              <a:cxnLst/>
              <a:rect l="l" t="t" r="r" b="b"/>
              <a:pathLst>
                <a:path w="1376807" h="1080000">
                  <a:moveTo>
                    <a:pt x="624339" y="0"/>
                  </a:moveTo>
                  <a:lnTo>
                    <a:pt x="127193" y="0"/>
                  </a:lnTo>
                  <a:cubicBezTo>
                    <a:pt x="109123" y="58470"/>
                    <a:pt x="161935" y="118842"/>
                    <a:pt x="129399" y="139055"/>
                  </a:cubicBezTo>
                  <a:cubicBezTo>
                    <a:pt x="78465" y="177453"/>
                    <a:pt x="124181" y="231720"/>
                    <a:pt x="100910" y="269789"/>
                  </a:cubicBezTo>
                  <a:cubicBezTo>
                    <a:pt x="5954" y="483070"/>
                    <a:pt x="-18596" y="835256"/>
                    <a:pt x="13088" y="1080000"/>
                  </a:cubicBezTo>
                  <a:lnTo>
                    <a:pt x="404158" y="1080000"/>
                  </a:lnTo>
                  <a:cubicBezTo>
                    <a:pt x="442184" y="908174"/>
                    <a:pt x="470765" y="705566"/>
                    <a:pt x="457854" y="595381"/>
                  </a:cubicBezTo>
                  <a:cubicBezTo>
                    <a:pt x="449621" y="550671"/>
                    <a:pt x="511134" y="530620"/>
                    <a:pt x="502312" y="497614"/>
                  </a:cubicBezTo>
                  <a:cubicBezTo>
                    <a:pt x="487977" y="466779"/>
                    <a:pt x="481413" y="454072"/>
                    <a:pt x="495566" y="433596"/>
                  </a:cubicBezTo>
                  <a:cubicBezTo>
                    <a:pt x="504111" y="396469"/>
                    <a:pt x="538832" y="394329"/>
                    <a:pt x="561150" y="346512"/>
                  </a:cubicBezTo>
                  <a:cubicBezTo>
                    <a:pt x="571249" y="299677"/>
                    <a:pt x="539910" y="268762"/>
                    <a:pt x="562958" y="218234"/>
                  </a:cubicBezTo>
                  <a:cubicBezTo>
                    <a:pt x="587661" y="145363"/>
                    <a:pt x="607863" y="71522"/>
                    <a:pt x="624339" y="0"/>
                  </a:cubicBezTo>
                  <a:close/>
                  <a:moveTo>
                    <a:pt x="1372033" y="0"/>
                  </a:moveTo>
                  <a:lnTo>
                    <a:pt x="880103" y="0"/>
                  </a:lnTo>
                  <a:cubicBezTo>
                    <a:pt x="879880" y="17298"/>
                    <a:pt x="883247" y="33852"/>
                    <a:pt x="892867" y="48518"/>
                  </a:cubicBezTo>
                  <a:cubicBezTo>
                    <a:pt x="930548" y="84866"/>
                    <a:pt x="866295" y="101931"/>
                    <a:pt x="868160" y="143789"/>
                  </a:cubicBezTo>
                  <a:cubicBezTo>
                    <a:pt x="872106" y="192834"/>
                    <a:pt x="917376" y="208817"/>
                    <a:pt x="904792" y="257864"/>
                  </a:cubicBezTo>
                  <a:cubicBezTo>
                    <a:pt x="864280" y="356188"/>
                    <a:pt x="849667" y="521848"/>
                    <a:pt x="822105" y="653841"/>
                  </a:cubicBezTo>
                  <a:cubicBezTo>
                    <a:pt x="807236" y="733337"/>
                    <a:pt x="814397" y="912334"/>
                    <a:pt x="820327" y="1080000"/>
                  </a:cubicBezTo>
                  <a:lnTo>
                    <a:pt x="1186803" y="1080000"/>
                  </a:lnTo>
                  <a:cubicBezTo>
                    <a:pt x="1189377" y="1066045"/>
                    <a:pt x="1192698" y="1051397"/>
                    <a:pt x="1196339" y="1035844"/>
                  </a:cubicBezTo>
                  <a:cubicBezTo>
                    <a:pt x="1211172" y="931891"/>
                    <a:pt x="1260788" y="736716"/>
                    <a:pt x="1239989" y="629875"/>
                  </a:cubicBezTo>
                  <a:cubicBezTo>
                    <a:pt x="1229549" y="590371"/>
                    <a:pt x="1298967" y="576349"/>
                    <a:pt x="1250241" y="482857"/>
                  </a:cubicBezTo>
                  <a:cubicBezTo>
                    <a:pt x="1240218" y="455170"/>
                    <a:pt x="1304579" y="441259"/>
                    <a:pt x="1308330" y="413573"/>
                  </a:cubicBezTo>
                  <a:cubicBezTo>
                    <a:pt x="1321131" y="312306"/>
                    <a:pt x="1332498" y="304657"/>
                    <a:pt x="1366794" y="210830"/>
                  </a:cubicBezTo>
                  <a:cubicBezTo>
                    <a:pt x="1387798" y="141891"/>
                    <a:pt x="1368703" y="57481"/>
                    <a:pt x="1372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41A478CA-2A1C-4FD6-B58C-872A6CC7470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55893" y="3429000"/>
              <a:ext cx="1637989" cy="1080000"/>
            </a:xfrm>
            <a:custGeom>
              <a:avLst/>
              <a:gdLst/>
              <a:ahLst/>
              <a:cxnLst/>
              <a:rect l="l" t="t" r="r" b="b"/>
              <a:pathLst>
                <a:path w="1637989" h="1080000">
                  <a:moveTo>
                    <a:pt x="1581228" y="0"/>
                  </a:moveTo>
                  <a:lnTo>
                    <a:pt x="14898" y="0"/>
                  </a:lnTo>
                  <a:cubicBezTo>
                    <a:pt x="7741" y="70595"/>
                    <a:pt x="2484" y="130483"/>
                    <a:pt x="0" y="171730"/>
                  </a:cubicBezTo>
                  <a:cubicBezTo>
                    <a:pt x="8970" y="270077"/>
                    <a:pt x="141878" y="236077"/>
                    <a:pt x="121535" y="324397"/>
                  </a:cubicBezTo>
                  <a:cubicBezTo>
                    <a:pt x="66652" y="496577"/>
                    <a:pt x="180570" y="498359"/>
                    <a:pt x="173143" y="544398"/>
                  </a:cubicBezTo>
                  <a:cubicBezTo>
                    <a:pt x="137813" y="748412"/>
                    <a:pt x="238554" y="849452"/>
                    <a:pt x="228097" y="903607"/>
                  </a:cubicBezTo>
                  <a:cubicBezTo>
                    <a:pt x="185459" y="993082"/>
                    <a:pt x="254276" y="1034203"/>
                    <a:pt x="235867" y="1051228"/>
                  </a:cubicBezTo>
                  <a:cubicBezTo>
                    <a:pt x="228442" y="1060601"/>
                    <a:pt x="223626" y="1070209"/>
                    <a:pt x="221169" y="1080000"/>
                  </a:cubicBezTo>
                  <a:lnTo>
                    <a:pt x="718315" y="1080000"/>
                  </a:lnTo>
                  <a:cubicBezTo>
                    <a:pt x="785005" y="804481"/>
                    <a:pt x="804830" y="565660"/>
                    <a:pt x="859097" y="561924"/>
                  </a:cubicBezTo>
                  <a:cubicBezTo>
                    <a:pt x="964079" y="553426"/>
                    <a:pt x="908245" y="814820"/>
                    <a:pt x="983003" y="929696"/>
                  </a:cubicBezTo>
                  <a:cubicBezTo>
                    <a:pt x="1007464" y="963054"/>
                    <a:pt x="973827" y="1025251"/>
                    <a:pt x="974079" y="1080000"/>
                  </a:cubicBezTo>
                  <a:lnTo>
                    <a:pt x="1466009" y="1080000"/>
                  </a:lnTo>
                  <a:cubicBezTo>
                    <a:pt x="1466755" y="1061368"/>
                    <a:pt x="1470077" y="1045572"/>
                    <a:pt x="1477840" y="1034038"/>
                  </a:cubicBezTo>
                  <a:cubicBezTo>
                    <a:pt x="1495851" y="929912"/>
                    <a:pt x="1488979" y="803475"/>
                    <a:pt x="1489060" y="651527"/>
                  </a:cubicBezTo>
                  <a:cubicBezTo>
                    <a:pt x="1489523" y="478810"/>
                    <a:pt x="1501667" y="415527"/>
                    <a:pt x="1471712" y="250910"/>
                  </a:cubicBezTo>
                  <a:cubicBezTo>
                    <a:pt x="1554481" y="196934"/>
                    <a:pt x="1657191" y="236991"/>
                    <a:pt x="1634895" y="166833"/>
                  </a:cubicBezTo>
                  <a:cubicBezTo>
                    <a:pt x="1619175" y="115995"/>
                    <a:pt x="1600950" y="59533"/>
                    <a:pt x="1581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570D0280-111C-43B6-92A2-C44E5ADA3B3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05995" y="2340365"/>
              <a:ext cx="1917474" cy="1098364"/>
            </a:xfrm>
            <a:custGeom>
              <a:avLst/>
              <a:gdLst/>
              <a:ahLst/>
              <a:cxnLst/>
              <a:rect l="l" t="t" r="r" b="b"/>
              <a:pathLst>
                <a:path w="1917474" h="1080000">
                  <a:moveTo>
                    <a:pt x="1917474" y="0"/>
                  </a:moveTo>
                  <a:lnTo>
                    <a:pt x="0" y="0"/>
                  </a:lnTo>
                  <a:cubicBezTo>
                    <a:pt x="64046" y="206244"/>
                    <a:pt x="170600" y="189898"/>
                    <a:pt x="339667" y="296160"/>
                  </a:cubicBezTo>
                  <a:cubicBezTo>
                    <a:pt x="313133" y="471359"/>
                    <a:pt x="268077" y="838410"/>
                    <a:pt x="244076" y="1080000"/>
                  </a:cubicBezTo>
                  <a:lnTo>
                    <a:pt x="1810406" y="1080000"/>
                  </a:lnTo>
                  <a:cubicBezTo>
                    <a:pt x="1707448" y="766922"/>
                    <a:pt x="1566054" y="368071"/>
                    <a:pt x="1548391" y="248688"/>
                  </a:cubicBezTo>
                  <a:cubicBezTo>
                    <a:pt x="1667467" y="235938"/>
                    <a:pt x="1874282" y="233670"/>
                    <a:pt x="1915736" y="40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529E4D48-B516-4E5E-9D54-E81DD2CD11C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06739" y="1269000"/>
              <a:ext cx="1954994" cy="1080000"/>
            </a:xfrm>
            <a:custGeom>
              <a:avLst/>
              <a:gdLst/>
              <a:ahLst/>
              <a:cxnLst/>
              <a:rect l="l" t="t" r="r" b="b"/>
              <a:pathLst>
                <a:path w="1954994" h="1080000">
                  <a:moveTo>
                    <a:pt x="1523764" y="0"/>
                  </a:moveTo>
                  <a:lnTo>
                    <a:pt x="189283" y="0"/>
                  </a:lnTo>
                  <a:cubicBezTo>
                    <a:pt x="170637" y="12530"/>
                    <a:pt x="153375" y="27483"/>
                    <a:pt x="137291" y="44705"/>
                  </a:cubicBezTo>
                  <a:cubicBezTo>
                    <a:pt x="105152" y="92546"/>
                    <a:pt x="-33051" y="694368"/>
                    <a:pt x="7327" y="970116"/>
                  </a:cubicBezTo>
                  <a:cubicBezTo>
                    <a:pt x="15204" y="1012663"/>
                    <a:pt x="23976" y="1048928"/>
                    <a:pt x="34044" y="1080000"/>
                  </a:cubicBezTo>
                  <a:lnTo>
                    <a:pt x="1951518" y="1080000"/>
                  </a:lnTo>
                  <a:cubicBezTo>
                    <a:pt x="1968247" y="904659"/>
                    <a:pt x="1924376" y="781971"/>
                    <a:pt x="1824851" y="581424"/>
                  </a:cubicBezTo>
                  <a:cubicBezTo>
                    <a:pt x="1782972" y="535628"/>
                    <a:pt x="1838570" y="467072"/>
                    <a:pt x="1787436" y="401715"/>
                  </a:cubicBezTo>
                  <a:cubicBezTo>
                    <a:pt x="1766665" y="389849"/>
                    <a:pt x="1818567" y="300845"/>
                    <a:pt x="1771732" y="193217"/>
                  </a:cubicBezTo>
                  <a:cubicBezTo>
                    <a:pt x="1761300" y="157871"/>
                    <a:pt x="1794452" y="107151"/>
                    <a:pt x="1717953" y="73568"/>
                  </a:cubicBezTo>
                  <a:cubicBezTo>
                    <a:pt x="1654306" y="44207"/>
                    <a:pt x="1586764" y="20219"/>
                    <a:pt x="1523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28">
              <a:extLst>
                <a:ext uri="{FF2B5EF4-FFF2-40B4-BE49-F238E27FC236}">
                  <a16:creationId xmlns:a16="http://schemas.microsoft.com/office/drawing/2014/main" id="{1E08803A-F7B0-4AFB-8BCB-78195E92942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215467" y="189000"/>
              <a:ext cx="1334481" cy="1080000"/>
            </a:xfrm>
            <a:custGeom>
              <a:avLst/>
              <a:gdLst/>
              <a:ahLst/>
              <a:cxnLst/>
              <a:rect l="l" t="t" r="r" b="b"/>
              <a:pathLst>
                <a:path w="1334481" h="1080000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B221C93-AC0A-4BF2-A4DB-C2E66381768F}"/>
              </a:ext>
            </a:extLst>
          </p:cNvPr>
          <p:cNvSpPr txBox="1"/>
          <p:nvPr/>
        </p:nvSpPr>
        <p:spPr>
          <a:xfrm>
            <a:off x="902162" y="1769299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CA4DD-7BA4-4C61-87CD-96D73C78A4AD}"/>
              </a:ext>
            </a:extLst>
          </p:cNvPr>
          <p:cNvSpPr txBox="1"/>
          <p:nvPr/>
        </p:nvSpPr>
        <p:spPr>
          <a:xfrm>
            <a:off x="2276930" y="2004982"/>
            <a:ext cx="486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048708-81C5-4B6A-B6D6-33BCA18662F5}"/>
              </a:ext>
            </a:extLst>
          </p:cNvPr>
          <p:cNvGrpSpPr/>
          <p:nvPr/>
        </p:nvGrpSpPr>
        <p:grpSpPr>
          <a:xfrm>
            <a:off x="926703" y="4197731"/>
            <a:ext cx="1855362" cy="2236549"/>
            <a:chOff x="-475010" y="1042169"/>
            <a:chExt cx="3859356" cy="22365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314D32-2500-4C10-B4CA-E5EE0E5CF1FC}"/>
                </a:ext>
              </a:extLst>
            </p:cNvPr>
            <p:cNvSpPr txBox="1"/>
            <p:nvPr/>
          </p:nvSpPr>
          <p:spPr>
            <a:xfrm>
              <a:off x="-475010" y="1042169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402CA0-4D9A-4746-844C-D0EC953F68F8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Get a modern PowerPoint  Presentation that is beautifully designed.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A117D5-2BB6-4C28-92CF-E59C191AE505}"/>
              </a:ext>
            </a:extLst>
          </p:cNvPr>
          <p:cNvGrpSpPr/>
          <p:nvPr/>
        </p:nvGrpSpPr>
        <p:grpSpPr>
          <a:xfrm>
            <a:off x="3225334" y="4197731"/>
            <a:ext cx="1855362" cy="2236549"/>
            <a:chOff x="-475010" y="1042169"/>
            <a:chExt cx="3859356" cy="22365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9AE539-44C5-43E1-9A5D-D2A912AE09A0}"/>
                </a:ext>
              </a:extLst>
            </p:cNvPr>
            <p:cNvSpPr txBox="1"/>
            <p:nvPr/>
          </p:nvSpPr>
          <p:spPr>
            <a:xfrm>
              <a:off x="-475010" y="1042169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D1A092-52DF-4C7B-9D07-F21F26A58858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Get a modern PowerPoint  Presentation that is beautifully designed.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505FA-3DC8-4538-B2FE-0D9A4480648D}"/>
              </a:ext>
            </a:extLst>
          </p:cNvPr>
          <p:cNvGrpSpPr/>
          <p:nvPr/>
        </p:nvGrpSpPr>
        <p:grpSpPr>
          <a:xfrm>
            <a:off x="5523965" y="4197731"/>
            <a:ext cx="1855362" cy="2236549"/>
            <a:chOff x="-475010" y="1042169"/>
            <a:chExt cx="3859356" cy="22365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8BB4EF-871E-4B96-8E22-1B9A858CCEC2}"/>
                </a:ext>
              </a:extLst>
            </p:cNvPr>
            <p:cNvSpPr txBox="1"/>
            <p:nvPr/>
          </p:nvSpPr>
          <p:spPr>
            <a:xfrm>
              <a:off x="-475010" y="1042169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633715-6F05-4155-AE08-57A213C44B29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Get a modern PowerPoint  Presentation that is beautifully designed.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B38DC06-A10C-402F-AB1B-722834EDBCF9}"/>
              </a:ext>
            </a:extLst>
          </p:cNvPr>
          <p:cNvSpPr txBox="1"/>
          <p:nvPr/>
        </p:nvSpPr>
        <p:spPr>
          <a:xfrm>
            <a:off x="932201" y="2775354"/>
            <a:ext cx="6165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9D9EF80E-B3C9-40E5-B34B-0BD7FA443509}"/>
              </a:ext>
            </a:extLst>
          </p:cNvPr>
          <p:cNvSpPr txBox="1">
            <a:spLocks/>
          </p:cNvSpPr>
          <p:nvPr/>
        </p:nvSpPr>
        <p:spPr>
          <a:xfrm>
            <a:off x="830153" y="463312"/>
            <a:ext cx="4536505" cy="12599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Graphic Infographic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6101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0A1F9DD-1517-4DB5-B71F-0B08354A8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23592"/>
              </p:ext>
            </p:extLst>
          </p:nvPr>
        </p:nvGraphicFramePr>
        <p:xfrm>
          <a:off x="5227352" y="1929841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9529036-3E45-40BD-9242-CF04506B9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46902"/>
              </p:ext>
            </p:extLst>
          </p:nvPr>
        </p:nvGraphicFramePr>
        <p:xfrm>
          <a:off x="948846" y="1929841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C8D8B92-B213-4A58-BE38-FC8E57C5B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14327"/>
              </p:ext>
            </p:extLst>
          </p:nvPr>
        </p:nvGraphicFramePr>
        <p:xfrm>
          <a:off x="2872100" y="1747559"/>
          <a:ext cx="2556000" cy="4320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86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1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</a:t>
                      </a: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86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F059F3E-11F5-4C47-8729-6751800575FF}"/>
              </a:ext>
            </a:extLst>
          </p:cNvPr>
          <p:cNvSpPr txBox="1"/>
          <p:nvPr/>
        </p:nvSpPr>
        <p:spPr>
          <a:xfrm>
            <a:off x="7924800" y="2014384"/>
            <a:ext cx="3375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40FC48-B249-4369-B0B6-89E221EF3787}"/>
              </a:ext>
            </a:extLst>
          </p:cNvPr>
          <p:cNvSpPr txBox="1"/>
          <p:nvPr/>
        </p:nvSpPr>
        <p:spPr>
          <a:xfrm>
            <a:off x="7924800" y="2849064"/>
            <a:ext cx="33752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2012569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746125" y="287338"/>
            <a:ext cx="11445875" cy="7239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4800" dirty="0"/>
              <a:t>Infographic Style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FE40986-ED07-4A38-A20F-457D91556A3E}"/>
              </a:ext>
            </a:extLst>
          </p:cNvPr>
          <p:cNvSpPr/>
          <p:nvPr/>
        </p:nvSpPr>
        <p:spPr>
          <a:xfrm>
            <a:off x="745843" y="1371679"/>
            <a:ext cx="10516259" cy="4912468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874042 w 3747714"/>
              <a:gd name="connsiteY0" fmla="*/ 1010243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67261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70943 w 3747714"/>
              <a:gd name="connsiteY0" fmla="*/ 1005984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7714" h="1012372">
                <a:moveTo>
                  <a:pt x="1770943" y="1005984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그룹 2">
            <a:extLst>
              <a:ext uri="{FF2B5EF4-FFF2-40B4-BE49-F238E27FC236}">
                <a16:creationId xmlns:a16="http://schemas.microsoft.com/office/drawing/2014/main" id="{0949B607-177D-48B0-89FF-E7AA4C3C6F93}"/>
              </a:ext>
            </a:extLst>
          </p:cNvPr>
          <p:cNvGrpSpPr/>
          <p:nvPr/>
        </p:nvGrpSpPr>
        <p:grpSpPr>
          <a:xfrm>
            <a:off x="1303585" y="1813052"/>
            <a:ext cx="6621217" cy="4039835"/>
            <a:chOff x="2153463" y="1916832"/>
            <a:chExt cx="7911017" cy="40398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E7A914-D5D3-4188-B45C-2ACC1738AD7B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333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95880-D192-410B-8181-5A9F02840A56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225EED-D014-411E-B6CD-D6105B1FE7B2}"/>
                </a:ext>
              </a:extLst>
            </p:cNvPr>
            <p:cNvSpPr txBox="1"/>
            <p:nvPr/>
          </p:nvSpPr>
          <p:spPr>
            <a:xfrm>
              <a:off x="2153463" y="4017675"/>
              <a:ext cx="520748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851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5C103F-9862-463D-8E7C-845C4160F47F}"/>
              </a:ext>
            </a:extLst>
          </p:cNvPr>
          <p:cNvSpPr txBox="1"/>
          <p:nvPr/>
        </p:nvSpPr>
        <p:spPr>
          <a:xfrm>
            <a:off x="1303585" y="2359038"/>
            <a:ext cx="5216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3DABBB8-9431-40C1-A2D9-03BF09D15CEA}"/>
              </a:ext>
            </a:extLst>
          </p:cNvPr>
          <p:cNvSpPr/>
          <p:nvPr/>
        </p:nvSpPr>
        <p:spPr>
          <a:xfrm>
            <a:off x="745843" y="3969173"/>
            <a:ext cx="6312001" cy="2316480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874042 w 3747714"/>
              <a:gd name="connsiteY0" fmla="*/ 1010243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67261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70943 w 3747714"/>
              <a:gd name="connsiteY0" fmla="*/ 1005984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70943 w 1770943"/>
              <a:gd name="connsiteY0" fmla="*/ 1005984 h 1012372"/>
              <a:gd name="connsiteX1" fmla="*/ 0 w 1770943"/>
              <a:gd name="connsiteY1" fmla="*/ 1012372 h 1012372"/>
              <a:gd name="connsiteX2" fmla="*/ 0 w 1770943"/>
              <a:gd name="connsiteY2" fmla="*/ 4260 h 1012372"/>
              <a:gd name="connsiteX3" fmla="*/ 1535867 w 1770943"/>
              <a:gd name="connsiteY3" fmla="*/ 0 h 101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0943" h="1012372">
                <a:moveTo>
                  <a:pt x="1770943" y="1005984"/>
                </a:moveTo>
                <a:lnTo>
                  <a:pt x="0" y="1012372"/>
                </a:lnTo>
                <a:lnTo>
                  <a:pt x="0" y="4260"/>
                </a:lnTo>
                <a:lnTo>
                  <a:pt x="1535867" y="0"/>
                </a:lnTo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5C4E385-5E65-49A3-8C08-32E18CB0BE54}"/>
              </a:ext>
            </a:extLst>
          </p:cNvPr>
          <p:cNvSpPr/>
          <p:nvPr/>
        </p:nvSpPr>
        <p:spPr>
          <a:xfrm>
            <a:off x="745843" y="1381426"/>
            <a:ext cx="7116963" cy="2306733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" fmla="*/ 3744416 w 3835856"/>
              <a:gd name="connsiteY0" fmla="*/ 0 h 1008112"/>
              <a:gd name="connsiteX1" fmla="*/ 3744416 w 3835856"/>
              <a:gd name="connsiteY1" fmla="*/ 1008112 h 1008112"/>
              <a:gd name="connsiteX2" fmla="*/ 0 w 3835856"/>
              <a:gd name="connsiteY2" fmla="*/ 1008112 h 1008112"/>
              <a:gd name="connsiteX3" fmla="*/ 0 w 3835856"/>
              <a:gd name="connsiteY3" fmla="*/ 0 h 1008112"/>
              <a:gd name="connsiteX4" fmla="*/ 3835856 w 3835856"/>
              <a:gd name="connsiteY4" fmla="*/ 91440 h 1008112"/>
              <a:gd name="connsiteX0" fmla="*/ 3744416 w 3835856"/>
              <a:gd name="connsiteY0" fmla="*/ 1008112 h 1008112"/>
              <a:gd name="connsiteX1" fmla="*/ 0 w 3835856"/>
              <a:gd name="connsiteY1" fmla="*/ 1008112 h 1008112"/>
              <a:gd name="connsiteX2" fmla="*/ 0 w 3835856"/>
              <a:gd name="connsiteY2" fmla="*/ 0 h 1008112"/>
              <a:gd name="connsiteX3" fmla="*/ 3835856 w 3835856"/>
              <a:gd name="connsiteY3" fmla="*/ 91440 h 1008112"/>
              <a:gd name="connsiteX0" fmla="*/ 3744416 w 3825223"/>
              <a:gd name="connsiteY0" fmla="*/ 1008112 h 1008112"/>
              <a:gd name="connsiteX1" fmla="*/ 0 w 3825223"/>
              <a:gd name="connsiteY1" fmla="*/ 1008112 h 1008112"/>
              <a:gd name="connsiteX2" fmla="*/ 0 w 3825223"/>
              <a:gd name="connsiteY2" fmla="*/ 0 h 1008112"/>
              <a:gd name="connsiteX3" fmla="*/ 3825223 w 3825223"/>
              <a:gd name="connsiteY3" fmla="*/ 17013 h 1008112"/>
              <a:gd name="connsiteX0" fmla="*/ 3744416 w 3761428"/>
              <a:gd name="connsiteY0" fmla="*/ 1008112 h 1008112"/>
              <a:gd name="connsiteX1" fmla="*/ 0 w 3761428"/>
              <a:gd name="connsiteY1" fmla="*/ 1008112 h 1008112"/>
              <a:gd name="connsiteX2" fmla="*/ 0 w 3761428"/>
              <a:gd name="connsiteY2" fmla="*/ 0 h 1008112"/>
              <a:gd name="connsiteX3" fmla="*/ 3761428 w 3761428"/>
              <a:gd name="connsiteY3" fmla="*/ 6381 h 1008112"/>
              <a:gd name="connsiteX0" fmla="*/ 3744416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874042 w 3747714"/>
              <a:gd name="connsiteY0" fmla="*/ 1010243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67261 w 3747714"/>
              <a:gd name="connsiteY0" fmla="*/ 1012372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70943 w 3747714"/>
              <a:gd name="connsiteY0" fmla="*/ 1005984 h 1012372"/>
              <a:gd name="connsiteX1" fmla="*/ 0 w 3747714"/>
              <a:gd name="connsiteY1" fmla="*/ 1012372 h 1012372"/>
              <a:gd name="connsiteX2" fmla="*/ 0 w 3747714"/>
              <a:gd name="connsiteY2" fmla="*/ 4260 h 1012372"/>
              <a:gd name="connsiteX3" fmla="*/ 3747714 w 3747714"/>
              <a:gd name="connsiteY3" fmla="*/ 0 h 1012372"/>
              <a:gd name="connsiteX0" fmla="*/ 1770943 w 2295026"/>
              <a:gd name="connsiteY0" fmla="*/ 1001724 h 1008112"/>
              <a:gd name="connsiteX1" fmla="*/ 0 w 2295026"/>
              <a:gd name="connsiteY1" fmla="*/ 1008112 h 1008112"/>
              <a:gd name="connsiteX2" fmla="*/ 0 w 2295026"/>
              <a:gd name="connsiteY2" fmla="*/ 0 h 1008112"/>
              <a:gd name="connsiteX3" fmla="*/ 2295026 w 2295026"/>
              <a:gd name="connsiteY3" fmla="*/ 255 h 100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5026" h="1008112">
                <a:moveTo>
                  <a:pt x="1770943" y="1001724"/>
                </a:moveTo>
                <a:lnTo>
                  <a:pt x="0" y="1008112"/>
                </a:lnTo>
                <a:lnTo>
                  <a:pt x="0" y="0"/>
                </a:lnTo>
                <a:lnTo>
                  <a:pt x="2295026" y="255"/>
                </a:lnTo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1997AAB-B424-4658-9395-F0A5DD4BD5C2}"/>
              </a:ext>
            </a:extLst>
          </p:cNvPr>
          <p:cNvSpPr txBox="1">
            <a:spLocks/>
          </p:cNvSpPr>
          <p:nvPr/>
        </p:nvSpPr>
        <p:spPr>
          <a:xfrm>
            <a:off x="745843" y="286809"/>
            <a:ext cx="11446157" cy="724958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2891" indent="-342891" algn="l" defTabSz="1371566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675" indent="-342891" algn="l" defTabSz="13715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457" indent="-342891" algn="l" defTabSz="13715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240" indent="-342891" algn="l" defTabSz="13715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024" indent="-342891" algn="l" defTabSz="13715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806" indent="-342891" algn="l" defTabSz="13715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589" indent="-342891" algn="l" defTabSz="13715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371" indent="-342891" algn="l" defTabSz="13715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155" indent="-342891" algn="l" defTabSz="13715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/>
              <a:t>Infographic Style</a:t>
            </a:r>
            <a:endParaRPr lang="en-US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BCEAD-0DC2-413D-814C-E612E5D5A63B}"/>
              </a:ext>
            </a:extLst>
          </p:cNvPr>
          <p:cNvSpPr txBox="1"/>
          <p:nvPr/>
        </p:nvSpPr>
        <p:spPr>
          <a:xfrm>
            <a:off x="1303585" y="1813052"/>
            <a:ext cx="622859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333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8DD01-71B7-4D3F-93BE-ACF621E4D27C}"/>
              </a:ext>
            </a:extLst>
          </p:cNvPr>
          <p:cNvSpPr txBox="1"/>
          <p:nvPr/>
        </p:nvSpPr>
        <p:spPr>
          <a:xfrm>
            <a:off x="1303584" y="4950699"/>
            <a:ext cx="4255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AB52A-36DB-435D-B2CC-7A8AF4E71018}"/>
              </a:ext>
            </a:extLst>
          </p:cNvPr>
          <p:cNvSpPr txBox="1"/>
          <p:nvPr/>
        </p:nvSpPr>
        <p:spPr>
          <a:xfrm>
            <a:off x="1303585" y="4404714"/>
            <a:ext cx="4792415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333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236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54EEA2-BB85-4D67-902A-006AB232D43C}"/>
              </a:ext>
            </a:extLst>
          </p:cNvPr>
          <p:cNvSpPr/>
          <p:nvPr/>
        </p:nvSpPr>
        <p:spPr>
          <a:xfrm>
            <a:off x="5144169" y="2342147"/>
            <a:ext cx="7047831" cy="2074781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5892801" y="2671206"/>
            <a:ext cx="629919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5892729" y="3533223"/>
            <a:ext cx="629912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8CEB-F938-4507-992D-B6C00F3CB08F}"/>
              </a:ext>
            </a:extLst>
          </p:cNvPr>
          <p:cNvSpPr/>
          <p:nvPr/>
        </p:nvSpPr>
        <p:spPr>
          <a:xfrm>
            <a:off x="148" y="6566569"/>
            <a:ext cx="12191703" cy="291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D339E-0F7F-49F8-AFBC-428B469E1E2D}"/>
              </a:ext>
            </a:extLst>
          </p:cNvPr>
          <p:cNvSpPr/>
          <p:nvPr/>
        </p:nvSpPr>
        <p:spPr>
          <a:xfrm>
            <a:off x="0" y="0"/>
            <a:ext cx="320842" cy="6566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A6D14F-5CB0-4698-940B-5FF5FE60F87C}"/>
              </a:ext>
            </a:extLst>
          </p:cNvPr>
          <p:cNvSpPr/>
          <p:nvPr/>
        </p:nvSpPr>
        <p:spPr>
          <a:xfrm>
            <a:off x="10983495" y="1"/>
            <a:ext cx="1208505" cy="3488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6FCBD8-E811-4270-9C2B-888CBBA1F53E}"/>
              </a:ext>
            </a:extLst>
          </p:cNvPr>
          <p:cNvSpPr/>
          <p:nvPr/>
        </p:nvSpPr>
        <p:spPr>
          <a:xfrm rot="16200000">
            <a:off x="11391803" y="451236"/>
            <a:ext cx="1251284" cy="3488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Shapes IMAGES</a:t>
            </a:r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id="{EADDC60C-D515-4BEF-B700-58B5D22465A1}"/>
              </a:ext>
            </a:extLst>
          </p:cNvPr>
          <p:cNvGrpSpPr/>
          <p:nvPr/>
        </p:nvGrpSpPr>
        <p:grpSpPr>
          <a:xfrm>
            <a:off x="461024" y="2737313"/>
            <a:ext cx="2987325" cy="3504804"/>
            <a:chOff x="4389329" y="2708921"/>
            <a:chExt cx="2987325" cy="3504804"/>
          </a:xfrm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28E7C65B-B0A7-4862-A8DD-0BFD39A5F21C}"/>
                </a:ext>
              </a:extLst>
            </p:cNvPr>
            <p:cNvSpPr/>
            <p:nvPr/>
          </p:nvSpPr>
          <p:spPr>
            <a:xfrm flipH="1">
              <a:off x="5804264" y="4676931"/>
              <a:ext cx="1572390" cy="1536794"/>
            </a:xfrm>
            <a:custGeom>
              <a:avLst/>
              <a:gdLst/>
              <a:ahLst/>
              <a:cxnLst/>
              <a:rect l="l" t="t" r="r" b="b"/>
              <a:pathLst>
                <a:path w="1572390" h="1536794">
                  <a:moveTo>
                    <a:pt x="1248143" y="0"/>
                  </a:moveTo>
                  <a:lnTo>
                    <a:pt x="879865" y="0"/>
                  </a:lnTo>
                  <a:cubicBezTo>
                    <a:pt x="929255" y="93876"/>
                    <a:pt x="906134" y="209735"/>
                    <a:pt x="824277" y="278532"/>
                  </a:cubicBezTo>
                  <a:cubicBezTo>
                    <a:pt x="739889" y="349455"/>
                    <a:pt x="616971" y="350279"/>
                    <a:pt x="531641" y="280492"/>
                  </a:cubicBezTo>
                  <a:cubicBezTo>
                    <a:pt x="448125" y="212189"/>
                    <a:pt x="423759" y="95175"/>
                    <a:pt x="473243" y="0"/>
                  </a:cubicBezTo>
                  <a:lnTo>
                    <a:pt x="0" y="0"/>
                  </a:lnTo>
                  <a:cubicBezTo>
                    <a:pt x="2104" y="26248"/>
                    <a:pt x="3963" y="56656"/>
                    <a:pt x="4027" y="94549"/>
                  </a:cubicBezTo>
                  <a:cubicBezTo>
                    <a:pt x="44267" y="236414"/>
                    <a:pt x="12272" y="293089"/>
                    <a:pt x="45740" y="420046"/>
                  </a:cubicBezTo>
                  <a:cubicBezTo>
                    <a:pt x="90589" y="583297"/>
                    <a:pt x="144467" y="663488"/>
                    <a:pt x="187059" y="752198"/>
                  </a:cubicBezTo>
                  <a:cubicBezTo>
                    <a:pt x="238977" y="877719"/>
                    <a:pt x="220919" y="903144"/>
                    <a:pt x="234462" y="971163"/>
                  </a:cubicBezTo>
                  <a:lnTo>
                    <a:pt x="284499" y="1004352"/>
                  </a:lnTo>
                  <a:cubicBezTo>
                    <a:pt x="262756" y="1087515"/>
                    <a:pt x="272618" y="1085489"/>
                    <a:pt x="268934" y="1153744"/>
                  </a:cubicBezTo>
                  <a:cubicBezTo>
                    <a:pt x="301414" y="1226245"/>
                    <a:pt x="306806" y="1243371"/>
                    <a:pt x="325743" y="1298834"/>
                  </a:cubicBezTo>
                  <a:lnTo>
                    <a:pt x="292823" y="1532264"/>
                  </a:lnTo>
                  <a:lnTo>
                    <a:pt x="1248143" y="1536794"/>
                  </a:lnTo>
                  <a:lnTo>
                    <a:pt x="1248143" y="816303"/>
                  </a:lnTo>
                  <a:lnTo>
                    <a:pt x="1250048" y="816303"/>
                  </a:lnTo>
                  <a:cubicBezTo>
                    <a:pt x="1280289" y="862546"/>
                    <a:pt x="1332969" y="891312"/>
                    <a:pt x="1392366" y="891312"/>
                  </a:cubicBezTo>
                  <a:cubicBezTo>
                    <a:pt x="1491791" y="891312"/>
                    <a:pt x="1572390" y="810714"/>
                    <a:pt x="1572390" y="711292"/>
                  </a:cubicBezTo>
                  <a:cubicBezTo>
                    <a:pt x="1572390" y="611869"/>
                    <a:pt x="1491791" y="531272"/>
                    <a:pt x="1392366" y="531272"/>
                  </a:cubicBezTo>
                  <a:cubicBezTo>
                    <a:pt x="1332969" y="531272"/>
                    <a:pt x="1280289" y="560037"/>
                    <a:pt x="1250048" y="606280"/>
                  </a:cubicBezTo>
                  <a:lnTo>
                    <a:pt x="1248143" y="6062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3B244E8-EE81-457B-A433-A1FEBA0EE864}"/>
                </a:ext>
              </a:extLst>
            </p:cNvPr>
            <p:cNvSpPr/>
            <p:nvPr/>
          </p:nvSpPr>
          <p:spPr>
            <a:xfrm flipH="1">
              <a:off x="4389329" y="4349265"/>
              <a:ext cx="1699617" cy="1864460"/>
            </a:xfrm>
            <a:custGeom>
              <a:avLst/>
              <a:gdLst/>
              <a:ahLst/>
              <a:cxnLst/>
              <a:rect l="l" t="t" r="r" b="b"/>
              <a:pathLst>
                <a:path w="1699617" h="1864460">
                  <a:moveTo>
                    <a:pt x="376148" y="1079562"/>
                  </a:moveTo>
                  <a:lnTo>
                    <a:pt x="473212" y="1132806"/>
                  </a:lnTo>
                  <a:cubicBezTo>
                    <a:pt x="540933" y="1181790"/>
                    <a:pt x="518358" y="1303186"/>
                    <a:pt x="457411" y="1313834"/>
                  </a:cubicBezTo>
                  <a:cubicBezTo>
                    <a:pt x="477727" y="1229354"/>
                    <a:pt x="489015" y="1200247"/>
                    <a:pt x="376148" y="1079562"/>
                  </a:cubicBezTo>
                  <a:close/>
                  <a:moveTo>
                    <a:pt x="652259" y="0"/>
                  </a:moveTo>
                  <a:cubicBezTo>
                    <a:pt x="552836" y="0"/>
                    <a:pt x="472239" y="80599"/>
                    <a:pt x="472239" y="180023"/>
                  </a:cubicBezTo>
                  <a:cubicBezTo>
                    <a:pt x="472239" y="239421"/>
                    <a:pt x="501005" y="292100"/>
                    <a:pt x="547247" y="322341"/>
                  </a:cubicBezTo>
                  <a:lnTo>
                    <a:pt x="547247" y="322657"/>
                  </a:lnTo>
                  <a:lnTo>
                    <a:pt x="0" y="322657"/>
                  </a:lnTo>
                  <a:lnTo>
                    <a:pt x="0" y="843255"/>
                  </a:lnTo>
                  <a:lnTo>
                    <a:pt x="6954" y="843255"/>
                  </a:lnTo>
                  <a:lnTo>
                    <a:pt x="6926" y="839169"/>
                  </a:lnTo>
                  <a:cubicBezTo>
                    <a:pt x="30943" y="825654"/>
                    <a:pt x="56514" y="816890"/>
                    <a:pt x="82470" y="812665"/>
                  </a:cubicBezTo>
                  <a:cubicBezTo>
                    <a:pt x="101937" y="809497"/>
                    <a:pt x="121620" y="808881"/>
                    <a:pt x="141026" y="810730"/>
                  </a:cubicBezTo>
                  <a:cubicBezTo>
                    <a:pt x="199244" y="816274"/>
                    <a:pt x="254964" y="843991"/>
                    <a:pt x="294859" y="891459"/>
                  </a:cubicBezTo>
                  <a:cubicBezTo>
                    <a:pt x="365782" y="975847"/>
                    <a:pt x="366606" y="1098765"/>
                    <a:pt x="296819" y="1184095"/>
                  </a:cubicBezTo>
                  <a:cubicBezTo>
                    <a:pt x="227032" y="1269425"/>
                    <a:pt x="106396" y="1293008"/>
                    <a:pt x="9613" y="1240238"/>
                  </a:cubicBezTo>
                  <a:lnTo>
                    <a:pt x="9613" y="1240154"/>
                  </a:lnTo>
                  <a:lnTo>
                    <a:pt x="0" y="1240154"/>
                  </a:lnTo>
                  <a:lnTo>
                    <a:pt x="0" y="1859451"/>
                  </a:lnTo>
                  <a:lnTo>
                    <a:pt x="1056476" y="1864460"/>
                  </a:lnTo>
                  <a:lnTo>
                    <a:pt x="1021064" y="1732948"/>
                  </a:lnTo>
                  <a:cubicBezTo>
                    <a:pt x="1062668" y="1770381"/>
                    <a:pt x="1045582" y="1769478"/>
                    <a:pt x="1096215" y="1779224"/>
                  </a:cubicBezTo>
                  <a:lnTo>
                    <a:pt x="1387597" y="1775455"/>
                  </a:lnTo>
                  <a:cubicBezTo>
                    <a:pt x="1620023" y="1726544"/>
                    <a:pt x="1631232" y="1630779"/>
                    <a:pt x="1698873" y="1477511"/>
                  </a:cubicBezTo>
                  <a:cubicBezTo>
                    <a:pt x="1704015" y="1325249"/>
                    <a:pt x="1682068" y="1279474"/>
                    <a:pt x="1646578" y="1174066"/>
                  </a:cubicBezTo>
                  <a:lnTo>
                    <a:pt x="1541989" y="1112392"/>
                  </a:lnTo>
                  <a:cubicBezTo>
                    <a:pt x="1474833" y="972375"/>
                    <a:pt x="1362532" y="772726"/>
                    <a:pt x="1295376" y="743457"/>
                  </a:cubicBezTo>
                  <a:cubicBezTo>
                    <a:pt x="1296959" y="711836"/>
                    <a:pt x="1318859" y="678086"/>
                    <a:pt x="1300126" y="648594"/>
                  </a:cubicBezTo>
                  <a:cubicBezTo>
                    <a:pt x="1273821" y="619636"/>
                    <a:pt x="1265576" y="631142"/>
                    <a:pt x="1243787" y="619222"/>
                  </a:cubicBezTo>
                  <a:lnTo>
                    <a:pt x="1253521" y="570548"/>
                  </a:lnTo>
                  <a:cubicBezTo>
                    <a:pt x="1220884" y="541841"/>
                    <a:pt x="1240165" y="564247"/>
                    <a:pt x="1214300" y="524891"/>
                  </a:cubicBezTo>
                  <a:lnTo>
                    <a:pt x="1216699" y="409841"/>
                  </a:lnTo>
                  <a:cubicBezTo>
                    <a:pt x="1196257" y="384432"/>
                    <a:pt x="1191618" y="386709"/>
                    <a:pt x="1155374" y="333613"/>
                  </a:cubicBezTo>
                  <a:cubicBezTo>
                    <a:pt x="1154246" y="330251"/>
                    <a:pt x="1153164" y="326621"/>
                    <a:pt x="1152469" y="322657"/>
                  </a:cubicBezTo>
                  <a:lnTo>
                    <a:pt x="757271" y="322657"/>
                  </a:lnTo>
                  <a:lnTo>
                    <a:pt x="757271" y="322341"/>
                  </a:lnTo>
                  <a:cubicBezTo>
                    <a:pt x="803514" y="292100"/>
                    <a:pt x="832279" y="239421"/>
                    <a:pt x="832279" y="180023"/>
                  </a:cubicBezTo>
                  <a:cubicBezTo>
                    <a:pt x="832279" y="80599"/>
                    <a:pt x="751682" y="0"/>
                    <a:pt x="65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6D77244-6499-4C3B-8607-5B7F5F15782F}"/>
                </a:ext>
              </a:extLst>
            </p:cNvPr>
            <p:cNvSpPr/>
            <p:nvPr/>
          </p:nvSpPr>
          <p:spPr>
            <a:xfrm flipH="1">
              <a:off x="4923562" y="2708921"/>
              <a:ext cx="1470219" cy="1921729"/>
            </a:xfrm>
            <a:custGeom>
              <a:avLst/>
              <a:gdLst/>
              <a:ahLst/>
              <a:cxnLst/>
              <a:rect l="l" t="t" r="r" b="b"/>
              <a:pathLst>
                <a:path w="1470219" h="1921729">
                  <a:moveTo>
                    <a:pt x="317750" y="0"/>
                  </a:moveTo>
                  <a:lnTo>
                    <a:pt x="317750" y="519295"/>
                  </a:lnTo>
                  <a:cubicBezTo>
                    <a:pt x="287598" y="476035"/>
                    <a:pt x="236890" y="449670"/>
                    <a:pt x="180024" y="449670"/>
                  </a:cubicBezTo>
                  <a:cubicBezTo>
                    <a:pt x="80599" y="449670"/>
                    <a:pt x="0" y="530267"/>
                    <a:pt x="0" y="629690"/>
                  </a:cubicBezTo>
                  <a:cubicBezTo>
                    <a:pt x="0" y="729112"/>
                    <a:pt x="80599" y="809710"/>
                    <a:pt x="180024" y="809710"/>
                  </a:cubicBezTo>
                  <a:cubicBezTo>
                    <a:pt x="236890" y="809710"/>
                    <a:pt x="287598" y="783344"/>
                    <a:pt x="317750" y="740084"/>
                  </a:cubicBezTo>
                  <a:lnTo>
                    <a:pt x="317750" y="1366266"/>
                  </a:lnTo>
                  <a:cubicBezTo>
                    <a:pt x="334104" y="1364723"/>
                    <a:pt x="350498" y="1361676"/>
                    <a:pt x="369339" y="1360802"/>
                  </a:cubicBezTo>
                  <a:cubicBezTo>
                    <a:pt x="402266" y="1377733"/>
                    <a:pt x="435193" y="1387415"/>
                    <a:pt x="467827" y="1410291"/>
                  </a:cubicBezTo>
                  <a:lnTo>
                    <a:pt x="455870" y="1410142"/>
                  </a:lnTo>
                  <a:lnTo>
                    <a:pt x="317750" y="1534494"/>
                  </a:lnTo>
                  <a:lnTo>
                    <a:pt x="317750" y="1615990"/>
                  </a:lnTo>
                  <a:cubicBezTo>
                    <a:pt x="386499" y="1670478"/>
                    <a:pt x="389428" y="1688371"/>
                    <a:pt x="408089" y="1738922"/>
                  </a:cubicBezTo>
                  <a:cubicBezTo>
                    <a:pt x="379727" y="1707581"/>
                    <a:pt x="349150" y="1673825"/>
                    <a:pt x="317750" y="1638805"/>
                  </a:cubicBezTo>
                  <a:lnTo>
                    <a:pt x="317750" y="1921729"/>
                  </a:lnTo>
                  <a:lnTo>
                    <a:pt x="755913" y="1921729"/>
                  </a:lnTo>
                  <a:cubicBezTo>
                    <a:pt x="706403" y="1827798"/>
                    <a:pt x="729495" y="1711808"/>
                    <a:pt x="811417" y="1642956"/>
                  </a:cubicBezTo>
                  <a:cubicBezTo>
                    <a:pt x="895805" y="1572033"/>
                    <a:pt x="1018723" y="1571209"/>
                    <a:pt x="1104053" y="1640996"/>
                  </a:cubicBezTo>
                  <a:cubicBezTo>
                    <a:pt x="1187635" y="1709353"/>
                    <a:pt x="1211974" y="1826497"/>
                    <a:pt x="1162370" y="1921729"/>
                  </a:cubicBezTo>
                  <a:lnTo>
                    <a:pt x="1470219" y="1921729"/>
                  </a:lnTo>
                  <a:cubicBezTo>
                    <a:pt x="1451557" y="1854186"/>
                    <a:pt x="1443779" y="1713479"/>
                    <a:pt x="1383490" y="1654709"/>
                  </a:cubicBezTo>
                  <a:cubicBezTo>
                    <a:pt x="1345256" y="1600370"/>
                    <a:pt x="1270906" y="1605665"/>
                    <a:pt x="1214613" y="1581143"/>
                  </a:cubicBezTo>
                  <a:cubicBezTo>
                    <a:pt x="1023979" y="1516260"/>
                    <a:pt x="855919" y="1498231"/>
                    <a:pt x="667541" y="1420569"/>
                  </a:cubicBezTo>
                  <a:cubicBezTo>
                    <a:pt x="641002" y="1406060"/>
                    <a:pt x="628007" y="1359605"/>
                    <a:pt x="596953" y="1264165"/>
                  </a:cubicBezTo>
                  <a:lnTo>
                    <a:pt x="605982" y="1483707"/>
                  </a:lnTo>
                  <a:cubicBezTo>
                    <a:pt x="633003" y="1532193"/>
                    <a:pt x="647443" y="1570873"/>
                    <a:pt x="655559" y="1604936"/>
                  </a:cubicBezTo>
                  <a:lnTo>
                    <a:pt x="669187" y="1618813"/>
                  </a:lnTo>
                  <a:lnTo>
                    <a:pt x="658716" y="1618119"/>
                  </a:lnTo>
                  <a:cubicBezTo>
                    <a:pt x="671015" y="1675268"/>
                    <a:pt x="667528" y="1720297"/>
                    <a:pt x="683108" y="1780186"/>
                  </a:cubicBezTo>
                  <a:lnTo>
                    <a:pt x="591592" y="1613666"/>
                  </a:lnTo>
                  <a:lnTo>
                    <a:pt x="658716" y="1618119"/>
                  </a:lnTo>
                  <a:cubicBezTo>
                    <a:pt x="657988" y="1613751"/>
                    <a:pt x="656981" y="1609350"/>
                    <a:pt x="655559" y="1604936"/>
                  </a:cubicBezTo>
                  <a:cubicBezTo>
                    <a:pt x="595208" y="1543644"/>
                    <a:pt x="572037" y="1416889"/>
                    <a:pt x="482935" y="1410479"/>
                  </a:cubicBezTo>
                  <a:cubicBezTo>
                    <a:pt x="535122" y="1370544"/>
                    <a:pt x="588839" y="1317812"/>
                    <a:pt x="588628" y="1233771"/>
                  </a:cubicBezTo>
                  <a:cubicBezTo>
                    <a:pt x="593535" y="1201617"/>
                    <a:pt x="591670" y="1173724"/>
                    <a:pt x="603348" y="1137311"/>
                  </a:cubicBezTo>
                  <a:cubicBezTo>
                    <a:pt x="681305" y="1043677"/>
                    <a:pt x="723143" y="969209"/>
                    <a:pt x="728865" y="818070"/>
                  </a:cubicBezTo>
                  <a:cubicBezTo>
                    <a:pt x="757787" y="830627"/>
                    <a:pt x="777680" y="847444"/>
                    <a:pt x="802088" y="759902"/>
                  </a:cubicBezTo>
                  <a:cubicBezTo>
                    <a:pt x="810208" y="713002"/>
                    <a:pt x="879277" y="465908"/>
                    <a:pt x="776787" y="510588"/>
                  </a:cubicBezTo>
                  <a:cubicBezTo>
                    <a:pt x="737961" y="316337"/>
                    <a:pt x="730052" y="30689"/>
                    <a:pt x="317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8D60EEC0-9176-4733-A489-6A3A81C0FFA7}"/>
                </a:ext>
              </a:extLst>
            </p:cNvPr>
            <p:cNvSpPr/>
            <p:nvPr/>
          </p:nvSpPr>
          <p:spPr>
            <a:xfrm>
              <a:off x="6118916" y="2711957"/>
              <a:ext cx="1252757" cy="2246116"/>
            </a:xfrm>
            <a:custGeom>
              <a:avLst/>
              <a:gdLst/>
              <a:ahLst/>
              <a:cxnLst/>
              <a:rect l="l" t="t" r="r" b="b"/>
              <a:pathLst>
                <a:path w="1252757" h="2246116">
                  <a:moveTo>
                    <a:pt x="0" y="1537931"/>
                  </a:moveTo>
                  <a:lnTo>
                    <a:pt x="48955" y="1582006"/>
                  </a:lnTo>
                  <a:cubicBezTo>
                    <a:pt x="29607" y="1596227"/>
                    <a:pt x="13459" y="1608472"/>
                    <a:pt x="0" y="1619427"/>
                  </a:cubicBezTo>
                  <a:close/>
                  <a:moveTo>
                    <a:pt x="378777" y="1138883"/>
                  </a:moveTo>
                  <a:cubicBezTo>
                    <a:pt x="411277" y="1129216"/>
                    <a:pt x="503171" y="1342067"/>
                    <a:pt x="652602" y="1380835"/>
                  </a:cubicBezTo>
                  <a:cubicBezTo>
                    <a:pt x="847829" y="1434107"/>
                    <a:pt x="1074660" y="1515068"/>
                    <a:pt x="1177337" y="1610936"/>
                  </a:cubicBezTo>
                  <a:cubicBezTo>
                    <a:pt x="1265071" y="1783698"/>
                    <a:pt x="1255683" y="1823052"/>
                    <a:pt x="1248143" y="1925166"/>
                  </a:cubicBezTo>
                  <a:lnTo>
                    <a:pt x="682623" y="1925166"/>
                  </a:lnTo>
                  <a:cubicBezTo>
                    <a:pt x="727970" y="1955371"/>
                    <a:pt x="756000" y="2007459"/>
                    <a:pt x="756000" y="2066093"/>
                  </a:cubicBezTo>
                  <a:cubicBezTo>
                    <a:pt x="756000" y="2165517"/>
                    <a:pt x="675403" y="2246116"/>
                    <a:pt x="575980" y="2246116"/>
                  </a:cubicBezTo>
                  <a:cubicBezTo>
                    <a:pt x="476558" y="2246116"/>
                    <a:pt x="395960" y="2165517"/>
                    <a:pt x="395960" y="2066093"/>
                  </a:cubicBezTo>
                  <a:cubicBezTo>
                    <a:pt x="395960" y="2007459"/>
                    <a:pt x="423991" y="1955371"/>
                    <a:pt x="469338" y="1925166"/>
                  </a:cubicBezTo>
                  <a:lnTo>
                    <a:pt x="0" y="1925166"/>
                  </a:lnTo>
                  <a:lnTo>
                    <a:pt x="0" y="1642242"/>
                  </a:lnTo>
                  <a:cubicBezTo>
                    <a:pt x="181585" y="1440372"/>
                    <a:pt x="392125" y="1197753"/>
                    <a:pt x="373070" y="1143900"/>
                  </a:cubicBezTo>
                  <a:cubicBezTo>
                    <a:pt x="374708" y="1141161"/>
                    <a:pt x="376611" y="1139527"/>
                    <a:pt x="378777" y="1138883"/>
                  </a:cubicBezTo>
                  <a:close/>
                  <a:moveTo>
                    <a:pt x="60149" y="0"/>
                  </a:moveTo>
                  <a:cubicBezTo>
                    <a:pt x="424660" y="15130"/>
                    <a:pt x="592784" y="258144"/>
                    <a:pt x="528403" y="582088"/>
                  </a:cubicBezTo>
                  <a:cubicBezTo>
                    <a:pt x="564457" y="581792"/>
                    <a:pt x="595997" y="564458"/>
                    <a:pt x="593677" y="642963"/>
                  </a:cubicBezTo>
                  <a:cubicBezTo>
                    <a:pt x="586216" y="751211"/>
                    <a:pt x="524577" y="902053"/>
                    <a:pt x="487771" y="897424"/>
                  </a:cubicBezTo>
                  <a:cubicBezTo>
                    <a:pt x="464712" y="892973"/>
                    <a:pt x="450682" y="871482"/>
                    <a:pt x="432137" y="858512"/>
                  </a:cubicBezTo>
                  <a:cubicBezTo>
                    <a:pt x="401632" y="940744"/>
                    <a:pt x="393700" y="1031495"/>
                    <a:pt x="340621" y="1105208"/>
                  </a:cubicBezTo>
                  <a:cubicBezTo>
                    <a:pt x="299535" y="1169456"/>
                    <a:pt x="256191" y="1203886"/>
                    <a:pt x="206076" y="1253225"/>
                  </a:cubicBezTo>
                  <a:cubicBezTo>
                    <a:pt x="96325" y="1366844"/>
                    <a:pt x="48367" y="1374569"/>
                    <a:pt x="0" y="1369703"/>
                  </a:cubicBezTo>
                  <a:lnTo>
                    <a:pt x="0" y="835934"/>
                  </a:lnTo>
                  <a:cubicBezTo>
                    <a:pt x="94059" y="885724"/>
                    <a:pt x="210348" y="862698"/>
                    <a:pt x="279327" y="780625"/>
                  </a:cubicBezTo>
                  <a:cubicBezTo>
                    <a:pt x="350250" y="696237"/>
                    <a:pt x="351074" y="573319"/>
                    <a:pt x="281287" y="487989"/>
                  </a:cubicBezTo>
                  <a:cubicBezTo>
                    <a:pt x="212806" y="404257"/>
                    <a:pt x="95363" y="379981"/>
                    <a:pt x="0" y="429858"/>
                  </a:cubicBezTo>
                  <a:lnTo>
                    <a:pt x="0" y="34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A03B0A-E2F8-4ACF-8359-2173311F8141}"/>
              </a:ext>
            </a:extLst>
          </p:cNvPr>
          <p:cNvGrpSpPr>
            <a:grpSpLocks noChangeAspect="1"/>
          </p:cNvGrpSpPr>
          <p:nvPr/>
        </p:nvGrpSpPr>
        <p:grpSpPr>
          <a:xfrm>
            <a:off x="10204259" y="1214022"/>
            <a:ext cx="1440315" cy="4562548"/>
            <a:chOff x="5716900" y="189000"/>
            <a:chExt cx="2044833" cy="6477496"/>
          </a:xfrm>
          <a:solidFill>
            <a:schemeClr val="accent1"/>
          </a:solidFill>
        </p:grpSpPr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A0A4E6AC-2848-41FE-B25F-58C7D7E5CE7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716900" y="5586496"/>
              <a:ext cx="1677800" cy="1080000"/>
            </a:xfrm>
            <a:custGeom>
              <a:avLst/>
              <a:gdLst/>
              <a:ahLst/>
              <a:cxnLst/>
              <a:rect l="l" t="t" r="r" b="b"/>
              <a:pathLst>
                <a:path w="1677800" h="1080000">
                  <a:moveTo>
                    <a:pt x="405990" y="0"/>
                  </a:moveTo>
                  <a:lnTo>
                    <a:pt x="14920" y="0"/>
                  </a:lnTo>
                  <a:cubicBezTo>
                    <a:pt x="19605" y="40861"/>
                    <a:pt x="26348" y="78676"/>
                    <a:pt x="34570" y="112368"/>
                  </a:cubicBezTo>
                  <a:cubicBezTo>
                    <a:pt x="56813" y="198254"/>
                    <a:pt x="-16492" y="426415"/>
                    <a:pt x="3492" y="516654"/>
                  </a:cubicBezTo>
                  <a:cubicBezTo>
                    <a:pt x="35886" y="602873"/>
                    <a:pt x="36262" y="644518"/>
                    <a:pt x="67996" y="716963"/>
                  </a:cubicBezTo>
                  <a:cubicBezTo>
                    <a:pt x="82935" y="759571"/>
                    <a:pt x="3595" y="835901"/>
                    <a:pt x="12035" y="880935"/>
                  </a:cubicBezTo>
                  <a:cubicBezTo>
                    <a:pt x="41943" y="992172"/>
                    <a:pt x="160178" y="1029192"/>
                    <a:pt x="283931" y="1072154"/>
                  </a:cubicBezTo>
                  <a:cubicBezTo>
                    <a:pt x="540578" y="1100381"/>
                    <a:pt x="654781" y="1048819"/>
                    <a:pt x="559322" y="975547"/>
                  </a:cubicBezTo>
                  <a:cubicBezTo>
                    <a:pt x="436895" y="872565"/>
                    <a:pt x="421362" y="856532"/>
                    <a:pt x="327639" y="743522"/>
                  </a:cubicBezTo>
                  <a:cubicBezTo>
                    <a:pt x="314896" y="682482"/>
                    <a:pt x="322099" y="585132"/>
                    <a:pt x="366827" y="494613"/>
                  </a:cubicBezTo>
                  <a:cubicBezTo>
                    <a:pt x="388784" y="396535"/>
                    <a:pt x="334869" y="246001"/>
                    <a:pt x="354121" y="198669"/>
                  </a:cubicBezTo>
                  <a:cubicBezTo>
                    <a:pt x="371449" y="145407"/>
                    <a:pt x="389780" y="75715"/>
                    <a:pt x="405990" y="0"/>
                  </a:cubicBezTo>
                  <a:close/>
                  <a:moveTo>
                    <a:pt x="1188635" y="0"/>
                  </a:moveTo>
                  <a:lnTo>
                    <a:pt x="822159" y="0"/>
                  </a:lnTo>
                  <a:cubicBezTo>
                    <a:pt x="826325" y="117417"/>
                    <a:pt x="829883" y="229278"/>
                    <a:pt x="824855" y="297516"/>
                  </a:cubicBezTo>
                  <a:cubicBezTo>
                    <a:pt x="828187" y="395859"/>
                    <a:pt x="899040" y="428947"/>
                    <a:pt x="874015" y="453628"/>
                  </a:cubicBezTo>
                  <a:cubicBezTo>
                    <a:pt x="794935" y="508734"/>
                    <a:pt x="897970" y="570621"/>
                    <a:pt x="844953" y="639996"/>
                  </a:cubicBezTo>
                  <a:cubicBezTo>
                    <a:pt x="828354" y="663075"/>
                    <a:pt x="869609" y="691667"/>
                    <a:pt x="861274" y="717502"/>
                  </a:cubicBezTo>
                  <a:cubicBezTo>
                    <a:pt x="858163" y="765703"/>
                    <a:pt x="821384" y="864430"/>
                    <a:pt x="870069" y="890591"/>
                  </a:cubicBezTo>
                  <a:cubicBezTo>
                    <a:pt x="1027088" y="956498"/>
                    <a:pt x="1111591" y="1017224"/>
                    <a:pt x="1271200" y="1041692"/>
                  </a:cubicBezTo>
                  <a:cubicBezTo>
                    <a:pt x="1421068" y="1058498"/>
                    <a:pt x="1596837" y="1072717"/>
                    <a:pt x="1656062" y="1050676"/>
                  </a:cubicBezTo>
                  <a:cubicBezTo>
                    <a:pt x="1693035" y="1020314"/>
                    <a:pt x="1679483" y="943603"/>
                    <a:pt x="1640658" y="913901"/>
                  </a:cubicBezTo>
                  <a:cubicBezTo>
                    <a:pt x="1417953" y="775424"/>
                    <a:pt x="1164022" y="643347"/>
                    <a:pt x="1205563" y="584990"/>
                  </a:cubicBezTo>
                  <a:cubicBezTo>
                    <a:pt x="1270516" y="495899"/>
                    <a:pt x="1246641" y="485610"/>
                    <a:pt x="1224312" y="467932"/>
                  </a:cubicBezTo>
                  <a:cubicBezTo>
                    <a:pt x="1176229" y="446071"/>
                    <a:pt x="1168262" y="421787"/>
                    <a:pt x="1188836" y="379042"/>
                  </a:cubicBezTo>
                  <a:cubicBezTo>
                    <a:pt x="1216542" y="318917"/>
                    <a:pt x="1210581" y="266563"/>
                    <a:pt x="1178720" y="198669"/>
                  </a:cubicBezTo>
                  <a:cubicBezTo>
                    <a:pt x="1164609" y="142192"/>
                    <a:pt x="1169753" y="86082"/>
                    <a:pt x="1188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473144D8-2322-49D4-92CD-A0039A5F74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19147" y="4509000"/>
              <a:ext cx="1376807" cy="1080000"/>
            </a:xfrm>
            <a:custGeom>
              <a:avLst/>
              <a:gdLst/>
              <a:ahLst/>
              <a:cxnLst/>
              <a:rect l="l" t="t" r="r" b="b"/>
              <a:pathLst>
                <a:path w="1376807" h="1080000">
                  <a:moveTo>
                    <a:pt x="624339" y="0"/>
                  </a:moveTo>
                  <a:lnTo>
                    <a:pt x="127193" y="0"/>
                  </a:lnTo>
                  <a:cubicBezTo>
                    <a:pt x="109123" y="58470"/>
                    <a:pt x="161935" y="118842"/>
                    <a:pt x="129399" y="139055"/>
                  </a:cubicBezTo>
                  <a:cubicBezTo>
                    <a:pt x="78465" y="177453"/>
                    <a:pt x="124181" y="231720"/>
                    <a:pt x="100910" y="269789"/>
                  </a:cubicBezTo>
                  <a:cubicBezTo>
                    <a:pt x="5954" y="483070"/>
                    <a:pt x="-18596" y="835256"/>
                    <a:pt x="13088" y="1080000"/>
                  </a:cubicBezTo>
                  <a:lnTo>
                    <a:pt x="404158" y="1080000"/>
                  </a:lnTo>
                  <a:cubicBezTo>
                    <a:pt x="442184" y="908174"/>
                    <a:pt x="470765" y="705566"/>
                    <a:pt x="457854" y="595381"/>
                  </a:cubicBezTo>
                  <a:cubicBezTo>
                    <a:pt x="449621" y="550671"/>
                    <a:pt x="511134" y="530620"/>
                    <a:pt x="502312" y="497614"/>
                  </a:cubicBezTo>
                  <a:cubicBezTo>
                    <a:pt x="487977" y="466779"/>
                    <a:pt x="481413" y="454072"/>
                    <a:pt x="495566" y="433596"/>
                  </a:cubicBezTo>
                  <a:cubicBezTo>
                    <a:pt x="504111" y="396469"/>
                    <a:pt x="538832" y="394329"/>
                    <a:pt x="561150" y="346512"/>
                  </a:cubicBezTo>
                  <a:cubicBezTo>
                    <a:pt x="571249" y="299677"/>
                    <a:pt x="539910" y="268762"/>
                    <a:pt x="562958" y="218234"/>
                  </a:cubicBezTo>
                  <a:cubicBezTo>
                    <a:pt x="587661" y="145363"/>
                    <a:pt x="607863" y="71522"/>
                    <a:pt x="624339" y="0"/>
                  </a:cubicBezTo>
                  <a:close/>
                  <a:moveTo>
                    <a:pt x="1372033" y="0"/>
                  </a:moveTo>
                  <a:lnTo>
                    <a:pt x="880103" y="0"/>
                  </a:lnTo>
                  <a:cubicBezTo>
                    <a:pt x="879880" y="17298"/>
                    <a:pt x="883247" y="33852"/>
                    <a:pt x="892867" y="48518"/>
                  </a:cubicBezTo>
                  <a:cubicBezTo>
                    <a:pt x="930548" y="84866"/>
                    <a:pt x="866295" y="101931"/>
                    <a:pt x="868160" y="143789"/>
                  </a:cubicBezTo>
                  <a:cubicBezTo>
                    <a:pt x="872106" y="192834"/>
                    <a:pt x="917376" y="208817"/>
                    <a:pt x="904792" y="257864"/>
                  </a:cubicBezTo>
                  <a:cubicBezTo>
                    <a:pt x="864280" y="356188"/>
                    <a:pt x="849667" y="521848"/>
                    <a:pt x="822105" y="653841"/>
                  </a:cubicBezTo>
                  <a:cubicBezTo>
                    <a:pt x="807236" y="733337"/>
                    <a:pt x="814397" y="912334"/>
                    <a:pt x="820327" y="1080000"/>
                  </a:cubicBezTo>
                  <a:lnTo>
                    <a:pt x="1186803" y="1080000"/>
                  </a:lnTo>
                  <a:cubicBezTo>
                    <a:pt x="1189377" y="1066045"/>
                    <a:pt x="1192698" y="1051397"/>
                    <a:pt x="1196339" y="1035844"/>
                  </a:cubicBezTo>
                  <a:cubicBezTo>
                    <a:pt x="1211172" y="931891"/>
                    <a:pt x="1260788" y="736716"/>
                    <a:pt x="1239989" y="629875"/>
                  </a:cubicBezTo>
                  <a:cubicBezTo>
                    <a:pt x="1229549" y="590371"/>
                    <a:pt x="1298967" y="576349"/>
                    <a:pt x="1250241" y="482857"/>
                  </a:cubicBezTo>
                  <a:cubicBezTo>
                    <a:pt x="1240218" y="455170"/>
                    <a:pt x="1304579" y="441259"/>
                    <a:pt x="1308330" y="413573"/>
                  </a:cubicBezTo>
                  <a:cubicBezTo>
                    <a:pt x="1321131" y="312306"/>
                    <a:pt x="1332498" y="304657"/>
                    <a:pt x="1366794" y="210830"/>
                  </a:cubicBezTo>
                  <a:cubicBezTo>
                    <a:pt x="1387798" y="141891"/>
                    <a:pt x="1368703" y="57481"/>
                    <a:pt x="1372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D8160E01-44C9-4C4E-9A70-EB581971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55893" y="3429000"/>
              <a:ext cx="1637989" cy="1080000"/>
            </a:xfrm>
            <a:custGeom>
              <a:avLst/>
              <a:gdLst/>
              <a:ahLst/>
              <a:cxnLst/>
              <a:rect l="l" t="t" r="r" b="b"/>
              <a:pathLst>
                <a:path w="1637989" h="1080000">
                  <a:moveTo>
                    <a:pt x="1581228" y="0"/>
                  </a:moveTo>
                  <a:lnTo>
                    <a:pt x="14898" y="0"/>
                  </a:lnTo>
                  <a:cubicBezTo>
                    <a:pt x="7741" y="70595"/>
                    <a:pt x="2484" y="130483"/>
                    <a:pt x="0" y="171730"/>
                  </a:cubicBezTo>
                  <a:cubicBezTo>
                    <a:pt x="8970" y="270077"/>
                    <a:pt x="141878" y="236077"/>
                    <a:pt x="121535" y="324397"/>
                  </a:cubicBezTo>
                  <a:cubicBezTo>
                    <a:pt x="66652" y="496577"/>
                    <a:pt x="180570" y="498359"/>
                    <a:pt x="173143" y="544398"/>
                  </a:cubicBezTo>
                  <a:cubicBezTo>
                    <a:pt x="137813" y="748412"/>
                    <a:pt x="238554" y="849452"/>
                    <a:pt x="228097" y="903607"/>
                  </a:cubicBezTo>
                  <a:cubicBezTo>
                    <a:pt x="185459" y="993082"/>
                    <a:pt x="254276" y="1034203"/>
                    <a:pt x="235867" y="1051228"/>
                  </a:cubicBezTo>
                  <a:cubicBezTo>
                    <a:pt x="228442" y="1060601"/>
                    <a:pt x="223626" y="1070209"/>
                    <a:pt x="221169" y="1080000"/>
                  </a:cubicBezTo>
                  <a:lnTo>
                    <a:pt x="718315" y="1080000"/>
                  </a:lnTo>
                  <a:cubicBezTo>
                    <a:pt x="785005" y="804481"/>
                    <a:pt x="804830" y="565660"/>
                    <a:pt x="859097" y="561924"/>
                  </a:cubicBezTo>
                  <a:cubicBezTo>
                    <a:pt x="964079" y="553426"/>
                    <a:pt x="908245" y="814820"/>
                    <a:pt x="983003" y="929696"/>
                  </a:cubicBezTo>
                  <a:cubicBezTo>
                    <a:pt x="1007464" y="963054"/>
                    <a:pt x="973827" y="1025251"/>
                    <a:pt x="974079" y="1080000"/>
                  </a:cubicBezTo>
                  <a:lnTo>
                    <a:pt x="1466009" y="1080000"/>
                  </a:lnTo>
                  <a:cubicBezTo>
                    <a:pt x="1466755" y="1061368"/>
                    <a:pt x="1470077" y="1045572"/>
                    <a:pt x="1477840" y="1034038"/>
                  </a:cubicBezTo>
                  <a:cubicBezTo>
                    <a:pt x="1495851" y="929912"/>
                    <a:pt x="1488979" y="803475"/>
                    <a:pt x="1489060" y="651527"/>
                  </a:cubicBezTo>
                  <a:cubicBezTo>
                    <a:pt x="1489523" y="478810"/>
                    <a:pt x="1501667" y="415527"/>
                    <a:pt x="1471712" y="250910"/>
                  </a:cubicBezTo>
                  <a:cubicBezTo>
                    <a:pt x="1554481" y="196934"/>
                    <a:pt x="1657191" y="236991"/>
                    <a:pt x="1634895" y="166833"/>
                  </a:cubicBezTo>
                  <a:cubicBezTo>
                    <a:pt x="1619175" y="115995"/>
                    <a:pt x="1600950" y="59533"/>
                    <a:pt x="1581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097A4EB7-E083-4A43-9E61-1D1ADDA6BC6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05995" y="2340365"/>
              <a:ext cx="1917474" cy="1098364"/>
            </a:xfrm>
            <a:custGeom>
              <a:avLst/>
              <a:gdLst/>
              <a:ahLst/>
              <a:cxnLst/>
              <a:rect l="l" t="t" r="r" b="b"/>
              <a:pathLst>
                <a:path w="1917474" h="1080000">
                  <a:moveTo>
                    <a:pt x="1917474" y="0"/>
                  </a:moveTo>
                  <a:lnTo>
                    <a:pt x="0" y="0"/>
                  </a:lnTo>
                  <a:cubicBezTo>
                    <a:pt x="64046" y="206244"/>
                    <a:pt x="170600" y="189898"/>
                    <a:pt x="339667" y="296160"/>
                  </a:cubicBezTo>
                  <a:cubicBezTo>
                    <a:pt x="313133" y="471359"/>
                    <a:pt x="268077" y="838410"/>
                    <a:pt x="244076" y="1080000"/>
                  </a:cubicBezTo>
                  <a:lnTo>
                    <a:pt x="1810406" y="1080000"/>
                  </a:lnTo>
                  <a:cubicBezTo>
                    <a:pt x="1707448" y="766922"/>
                    <a:pt x="1566054" y="368071"/>
                    <a:pt x="1548391" y="248688"/>
                  </a:cubicBezTo>
                  <a:cubicBezTo>
                    <a:pt x="1667467" y="235938"/>
                    <a:pt x="1874282" y="233670"/>
                    <a:pt x="1915736" y="40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272D674C-FA97-4DBB-BFBB-CCAACE239A2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06739" y="1269000"/>
              <a:ext cx="1954994" cy="1080000"/>
            </a:xfrm>
            <a:custGeom>
              <a:avLst/>
              <a:gdLst/>
              <a:ahLst/>
              <a:cxnLst/>
              <a:rect l="l" t="t" r="r" b="b"/>
              <a:pathLst>
                <a:path w="1954994" h="1080000">
                  <a:moveTo>
                    <a:pt x="1523764" y="0"/>
                  </a:moveTo>
                  <a:lnTo>
                    <a:pt x="189283" y="0"/>
                  </a:lnTo>
                  <a:cubicBezTo>
                    <a:pt x="170637" y="12530"/>
                    <a:pt x="153375" y="27483"/>
                    <a:pt x="137291" y="44705"/>
                  </a:cubicBezTo>
                  <a:cubicBezTo>
                    <a:pt x="105152" y="92546"/>
                    <a:pt x="-33051" y="694368"/>
                    <a:pt x="7327" y="970116"/>
                  </a:cubicBezTo>
                  <a:cubicBezTo>
                    <a:pt x="15204" y="1012663"/>
                    <a:pt x="23976" y="1048928"/>
                    <a:pt x="34044" y="1080000"/>
                  </a:cubicBezTo>
                  <a:lnTo>
                    <a:pt x="1951518" y="1080000"/>
                  </a:lnTo>
                  <a:cubicBezTo>
                    <a:pt x="1968247" y="904659"/>
                    <a:pt x="1924376" y="781971"/>
                    <a:pt x="1824851" y="581424"/>
                  </a:cubicBezTo>
                  <a:cubicBezTo>
                    <a:pt x="1782972" y="535628"/>
                    <a:pt x="1838570" y="467072"/>
                    <a:pt x="1787436" y="401715"/>
                  </a:cubicBezTo>
                  <a:cubicBezTo>
                    <a:pt x="1766665" y="389849"/>
                    <a:pt x="1818567" y="300845"/>
                    <a:pt x="1771732" y="193217"/>
                  </a:cubicBezTo>
                  <a:cubicBezTo>
                    <a:pt x="1761300" y="157871"/>
                    <a:pt x="1794452" y="107151"/>
                    <a:pt x="1717953" y="73568"/>
                  </a:cubicBezTo>
                  <a:cubicBezTo>
                    <a:pt x="1654306" y="44207"/>
                    <a:pt x="1586764" y="20219"/>
                    <a:pt x="1523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C4245161-F464-46A9-8DD0-C4D2004E473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215467" y="189000"/>
              <a:ext cx="1334481" cy="1080000"/>
            </a:xfrm>
            <a:custGeom>
              <a:avLst/>
              <a:gdLst/>
              <a:ahLst/>
              <a:cxnLst/>
              <a:rect l="l" t="t" r="r" b="b"/>
              <a:pathLst>
                <a:path w="1334481" h="1080000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Freeform 82">
            <a:extLst>
              <a:ext uri="{FF2B5EF4-FFF2-40B4-BE49-F238E27FC236}">
                <a16:creationId xmlns:a16="http://schemas.microsoft.com/office/drawing/2014/main" id="{3537C457-2EE6-47C1-BE37-4B4C5317393F}"/>
              </a:ext>
            </a:extLst>
          </p:cNvPr>
          <p:cNvSpPr>
            <a:spLocks/>
          </p:cNvSpPr>
          <p:nvPr/>
        </p:nvSpPr>
        <p:spPr bwMode="auto">
          <a:xfrm flipH="1">
            <a:off x="4828211" y="1400236"/>
            <a:ext cx="3063683" cy="917777"/>
          </a:xfrm>
          <a:custGeom>
            <a:avLst/>
            <a:gdLst>
              <a:gd name="T0" fmla="*/ 956 w 5419"/>
              <a:gd name="T1" fmla="*/ 1511 h 1621"/>
              <a:gd name="T2" fmla="*/ 677 w 5419"/>
              <a:gd name="T3" fmla="*/ 1421 h 1621"/>
              <a:gd name="T4" fmla="*/ 329 w 5419"/>
              <a:gd name="T5" fmla="*/ 1346 h 1621"/>
              <a:gd name="T6" fmla="*/ 458 w 5419"/>
              <a:gd name="T7" fmla="*/ 1304 h 1621"/>
              <a:gd name="T8" fmla="*/ 833 w 5419"/>
              <a:gd name="T9" fmla="*/ 1354 h 1621"/>
              <a:gd name="T10" fmla="*/ 1725 w 5419"/>
              <a:gd name="T11" fmla="*/ 1429 h 1621"/>
              <a:gd name="T12" fmla="*/ 2697 w 5419"/>
              <a:gd name="T13" fmla="*/ 1394 h 1621"/>
              <a:gd name="T14" fmla="*/ 590 w 5419"/>
              <a:gd name="T15" fmla="*/ 1224 h 1621"/>
              <a:gd name="T16" fmla="*/ 220 w 5419"/>
              <a:gd name="T17" fmla="*/ 1043 h 1621"/>
              <a:gd name="T18" fmla="*/ 85 w 5419"/>
              <a:gd name="T19" fmla="*/ 992 h 1621"/>
              <a:gd name="T20" fmla="*/ 95 w 5419"/>
              <a:gd name="T21" fmla="*/ 901 h 1621"/>
              <a:gd name="T22" fmla="*/ 373 w 5419"/>
              <a:gd name="T23" fmla="*/ 940 h 1621"/>
              <a:gd name="T24" fmla="*/ 444 w 5419"/>
              <a:gd name="T25" fmla="*/ 884 h 1621"/>
              <a:gd name="T26" fmla="*/ 355 w 5419"/>
              <a:gd name="T27" fmla="*/ 793 h 1621"/>
              <a:gd name="T28" fmla="*/ 423 w 5419"/>
              <a:gd name="T29" fmla="*/ 736 h 1621"/>
              <a:gd name="T30" fmla="*/ 570 w 5419"/>
              <a:gd name="T31" fmla="*/ 746 h 1621"/>
              <a:gd name="T32" fmla="*/ 947 w 5419"/>
              <a:gd name="T33" fmla="*/ 741 h 1621"/>
              <a:gd name="T34" fmla="*/ 1232 w 5419"/>
              <a:gd name="T35" fmla="*/ 772 h 1621"/>
              <a:gd name="T36" fmla="*/ 1455 w 5419"/>
              <a:gd name="T37" fmla="*/ 792 h 1621"/>
              <a:gd name="T38" fmla="*/ 1211 w 5419"/>
              <a:gd name="T39" fmla="*/ 711 h 1621"/>
              <a:gd name="T40" fmla="*/ 964 w 5419"/>
              <a:gd name="T41" fmla="*/ 649 h 1621"/>
              <a:gd name="T42" fmla="*/ 576 w 5419"/>
              <a:gd name="T43" fmla="*/ 555 h 1621"/>
              <a:gd name="T44" fmla="*/ 196 w 5419"/>
              <a:gd name="T45" fmla="*/ 421 h 1621"/>
              <a:gd name="T46" fmla="*/ 378 w 5419"/>
              <a:gd name="T47" fmla="*/ 402 h 1621"/>
              <a:gd name="T48" fmla="*/ 252 w 5419"/>
              <a:gd name="T49" fmla="*/ 299 h 1621"/>
              <a:gd name="T50" fmla="*/ 188 w 5419"/>
              <a:gd name="T51" fmla="*/ 182 h 1621"/>
              <a:gd name="T52" fmla="*/ 420 w 5419"/>
              <a:gd name="T53" fmla="*/ 158 h 1621"/>
              <a:gd name="T54" fmla="*/ 599 w 5419"/>
              <a:gd name="T55" fmla="*/ 176 h 1621"/>
              <a:gd name="T56" fmla="*/ 817 w 5419"/>
              <a:gd name="T57" fmla="*/ 260 h 1621"/>
              <a:gd name="T58" fmla="*/ 1009 w 5419"/>
              <a:gd name="T59" fmla="*/ 336 h 1621"/>
              <a:gd name="T60" fmla="*/ 1227 w 5419"/>
              <a:gd name="T61" fmla="*/ 412 h 1621"/>
              <a:gd name="T62" fmla="*/ 1245 w 5419"/>
              <a:gd name="T63" fmla="*/ 344 h 1621"/>
              <a:gd name="T64" fmla="*/ 1023 w 5419"/>
              <a:gd name="T65" fmla="*/ 262 h 1621"/>
              <a:gd name="T66" fmla="*/ 488 w 5419"/>
              <a:gd name="T67" fmla="*/ 31 h 1621"/>
              <a:gd name="T68" fmla="*/ 594 w 5419"/>
              <a:gd name="T69" fmla="*/ 50 h 1621"/>
              <a:gd name="T70" fmla="*/ 785 w 5419"/>
              <a:gd name="T71" fmla="*/ 89 h 1621"/>
              <a:gd name="T72" fmla="*/ 1042 w 5419"/>
              <a:gd name="T73" fmla="*/ 82 h 1621"/>
              <a:gd name="T74" fmla="*/ 1314 w 5419"/>
              <a:gd name="T75" fmla="*/ 154 h 1621"/>
              <a:gd name="T76" fmla="*/ 1450 w 5419"/>
              <a:gd name="T77" fmla="*/ 152 h 1621"/>
              <a:gd name="T78" fmla="*/ 1739 w 5419"/>
              <a:gd name="T79" fmla="*/ 189 h 1621"/>
              <a:gd name="T80" fmla="*/ 2021 w 5419"/>
              <a:gd name="T81" fmla="*/ 207 h 1621"/>
              <a:gd name="T82" fmla="*/ 2186 w 5419"/>
              <a:gd name="T83" fmla="*/ 158 h 1621"/>
              <a:gd name="T84" fmla="*/ 2412 w 5419"/>
              <a:gd name="T85" fmla="*/ 254 h 1621"/>
              <a:gd name="T86" fmla="*/ 2759 w 5419"/>
              <a:gd name="T87" fmla="*/ 289 h 1621"/>
              <a:gd name="T88" fmla="*/ 2891 w 5419"/>
              <a:gd name="T89" fmla="*/ 251 h 1621"/>
              <a:gd name="T90" fmla="*/ 3246 w 5419"/>
              <a:gd name="T91" fmla="*/ 270 h 1621"/>
              <a:gd name="T92" fmla="*/ 3478 w 5419"/>
              <a:gd name="T93" fmla="*/ 285 h 1621"/>
              <a:gd name="T94" fmla="*/ 3764 w 5419"/>
              <a:gd name="T95" fmla="*/ 310 h 1621"/>
              <a:gd name="T96" fmla="*/ 4010 w 5419"/>
              <a:gd name="T97" fmla="*/ 275 h 1621"/>
              <a:gd name="T98" fmla="*/ 4303 w 5419"/>
              <a:gd name="T99" fmla="*/ 203 h 1621"/>
              <a:gd name="T100" fmla="*/ 4460 w 5419"/>
              <a:gd name="T101" fmla="*/ 200 h 1621"/>
              <a:gd name="T102" fmla="*/ 4766 w 5419"/>
              <a:gd name="T103" fmla="*/ 68 h 1621"/>
              <a:gd name="T104" fmla="*/ 4834 w 5419"/>
              <a:gd name="T105" fmla="*/ 87 h 1621"/>
              <a:gd name="T106" fmla="*/ 5027 w 5419"/>
              <a:gd name="T107" fmla="*/ 169 h 1621"/>
              <a:gd name="T108" fmla="*/ 5180 w 5419"/>
              <a:gd name="T109" fmla="*/ 132 h 1621"/>
              <a:gd name="T110" fmla="*/ 5321 w 5419"/>
              <a:gd name="T111" fmla="*/ 166 h 1621"/>
              <a:gd name="T112" fmla="*/ 5103 w 5419"/>
              <a:gd name="T113" fmla="*/ 448 h 1621"/>
              <a:gd name="T114" fmla="*/ 5114 w 5419"/>
              <a:gd name="T115" fmla="*/ 562 h 1621"/>
              <a:gd name="T116" fmla="*/ 5024 w 5419"/>
              <a:gd name="T117" fmla="*/ 775 h 1621"/>
              <a:gd name="T118" fmla="*/ 4846 w 5419"/>
              <a:gd name="T119" fmla="*/ 1082 h 1621"/>
              <a:gd name="T120" fmla="*/ 4436 w 5419"/>
              <a:gd name="T121" fmla="*/ 1290 h 1621"/>
              <a:gd name="T122" fmla="*/ 4103 w 5419"/>
              <a:gd name="T123" fmla="*/ 1405 h 1621"/>
              <a:gd name="T124" fmla="*/ 3547 w 5419"/>
              <a:gd name="T125" fmla="*/ 1492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419" h="1621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D07EF2-BFB8-4E12-854B-4A1848F7DE8C}"/>
              </a:ext>
            </a:extLst>
          </p:cNvPr>
          <p:cNvGrpSpPr/>
          <p:nvPr/>
        </p:nvGrpSpPr>
        <p:grpSpPr>
          <a:xfrm>
            <a:off x="629671" y="1264209"/>
            <a:ext cx="2062760" cy="1143160"/>
            <a:chOff x="773154" y="3138879"/>
            <a:chExt cx="2862742" cy="158650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6A6F93-640C-48ED-B80A-56BBB2E59283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1618104" y="4774278"/>
              <a:chExt cx="2513902" cy="139102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5FB4E7-9D3F-487F-8668-28C616EF0381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254596B-8225-4544-91EB-17341BFEBDB2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071A3A01-A5AE-4C1F-9614-09897182DDFF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3" name="Rounded Rectangle 3">
                    <a:extLst>
                      <a:ext uri="{FF2B5EF4-FFF2-40B4-BE49-F238E27FC236}">
                        <a16:creationId xmlns:a16="http://schemas.microsoft.com/office/drawing/2014/main" id="{CEE9787E-F31B-40B6-8FDE-94F7D5B3FA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C264EFB6-52A8-48D5-915B-6DCDEFA1D8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5" name="Trapezoid 24">
                    <a:extLst>
                      <a:ext uri="{FF2B5EF4-FFF2-40B4-BE49-F238E27FC236}">
                        <a16:creationId xmlns:a16="http://schemas.microsoft.com/office/drawing/2014/main" id="{3ACD8D63-B385-4CA9-9D92-B0D7CB6CBB7A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AA29F4A-FC57-44CA-8110-D8D1E268563C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33F17B5-BAA0-445C-BA86-1BD3899DB213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81EC5F-9CF0-441A-B753-7866B5A162B9}"/>
              </a:ext>
            </a:extLst>
          </p:cNvPr>
          <p:cNvSpPr>
            <a:spLocks/>
          </p:cNvSpPr>
          <p:nvPr/>
        </p:nvSpPr>
        <p:spPr bwMode="auto">
          <a:xfrm>
            <a:off x="3406597" y="5423852"/>
            <a:ext cx="5921925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C8C257-8601-42BF-AE87-B36245D1AFDB}"/>
              </a:ext>
            </a:extLst>
          </p:cNvPr>
          <p:cNvGrpSpPr/>
          <p:nvPr/>
        </p:nvGrpSpPr>
        <p:grpSpPr>
          <a:xfrm>
            <a:off x="8182342" y="835133"/>
            <a:ext cx="1764909" cy="5187735"/>
            <a:chOff x="6471827" y="627534"/>
            <a:chExt cx="1298611" cy="414489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2714DAD-75FA-4103-BB77-17DA6E47173A}"/>
                </a:ext>
              </a:extLst>
            </p:cNvPr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5772638-2210-4CAD-A929-D5CB4625E7C7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F0BC050-837D-4C69-8600-16E45D10B1DC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700" dirty="0"/>
                  <a:t> </a:t>
                </a:r>
                <a:endParaRPr lang="ko-KR" altLang="en-US" sz="2700" dirty="0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1B8B5C5F-534D-42E8-B32A-B06FA20B89AC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9AB081C-FE3A-41A1-B46C-388AF23ED543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DB718811-41F8-4CE9-B50C-112DF6252207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EF06E736-C4AB-4156-A1A7-F13F948856D2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49968917-84C1-4ADE-AA8E-0376C54864D8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1892F3BC-2B62-4CEC-9BF4-3D5B3B4FBEDB}"/>
                  </a:ext>
                </a:extLst>
              </p:cNvPr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5B869A7-19B1-47C0-A124-8873F018E527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9528475-B8A9-44D7-84A6-24363C220F3E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2A49CAA5-9AF6-48D2-B4A6-86093FDD9F49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843A5844-0566-4077-9C16-D8BB907F6312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id="{94C0E790-CF41-4CC3-9A89-14B4833F3438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F8C76092-A2F9-439C-A8AF-8B4E4FC44BE8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3" name="Rounded Rectangle 3">
            <a:extLst>
              <a:ext uri="{FF2B5EF4-FFF2-40B4-BE49-F238E27FC236}">
                <a16:creationId xmlns:a16="http://schemas.microsoft.com/office/drawing/2014/main" id="{D6FCAAA0-077C-4E2F-AE0F-7E398DD36780}"/>
              </a:ext>
            </a:extLst>
          </p:cNvPr>
          <p:cNvSpPr/>
          <p:nvPr/>
        </p:nvSpPr>
        <p:spPr>
          <a:xfrm>
            <a:off x="2706540" y="1262389"/>
            <a:ext cx="1245933" cy="1014178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16D396-D94F-49A3-8C22-7255BA0C0EE3}"/>
              </a:ext>
            </a:extLst>
          </p:cNvPr>
          <p:cNvGrpSpPr/>
          <p:nvPr/>
        </p:nvGrpSpPr>
        <p:grpSpPr>
          <a:xfrm>
            <a:off x="4106376" y="2501164"/>
            <a:ext cx="3603561" cy="2929898"/>
            <a:chOff x="1914525" y="1276351"/>
            <a:chExt cx="5333999" cy="4336841"/>
          </a:xfrm>
        </p:grpSpPr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179AD06E-6E1D-4B31-9762-A12FBBC9FF76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507F4BD2-A4AD-4B43-AB76-675B10227D7E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912EE181-60C1-4029-B61A-DE053E690347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838DDB-5448-4447-9F88-955973B555D3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2425677" y="2007644"/>
            <a:ext cx="0" cy="485035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EAFCB6E-37F7-43D3-9DBC-FF9D924C3C42}"/>
              </a:ext>
            </a:extLst>
          </p:cNvPr>
          <p:cNvSpPr/>
          <p:nvPr/>
        </p:nvSpPr>
        <p:spPr>
          <a:xfrm>
            <a:off x="2317665" y="2007643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EA0C01-32B3-4431-88A6-730A590E01DA}"/>
              </a:ext>
            </a:extLst>
          </p:cNvPr>
          <p:cNvGrpSpPr/>
          <p:nvPr/>
        </p:nvGrpSpPr>
        <p:grpSpPr>
          <a:xfrm>
            <a:off x="3336147" y="2007644"/>
            <a:ext cx="4560169" cy="1136607"/>
            <a:chOff x="3059832" y="2116291"/>
            <a:chExt cx="2880320" cy="11366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CC2115-AC12-4C60-B4A5-222841FE27DF}"/>
                </a:ext>
              </a:extLst>
            </p:cNvPr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D9265C-1EF6-439C-A4C4-58D04CF125A7}"/>
                </a:ext>
              </a:extLst>
            </p:cNvPr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B1555B-E42A-49A0-A4E9-1DA940BA5CC5}"/>
              </a:ext>
            </a:extLst>
          </p:cNvPr>
          <p:cNvSpPr txBox="1"/>
          <p:nvPr/>
        </p:nvSpPr>
        <p:spPr>
          <a:xfrm>
            <a:off x="664827" y="1811090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BBC8FC-FBFF-49EC-8ED1-F878E295363A}"/>
              </a:ext>
            </a:extLst>
          </p:cNvPr>
          <p:cNvSpPr/>
          <p:nvPr/>
        </p:nvSpPr>
        <p:spPr>
          <a:xfrm>
            <a:off x="2317665" y="3597764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EEEAE-FD5F-48BC-B705-E0F8B8B56198}"/>
              </a:ext>
            </a:extLst>
          </p:cNvPr>
          <p:cNvGrpSpPr/>
          <p:nvPr/>
        </p:nvGrpSpPr>
        <p:grpSpPr>
          <a:xfrm>
            <a:off x="3336147" y="3597765"/>
            <a:ext cx="4560169" cy="1136607"/>
            <a:chOff x="3059832" y="2116291"/>
            <a:chExt cx="2880320" cy="11366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B7CC2-BE12-4CE1-8C0C-D61D70A1E58F}"/>
                </a:ext>
              </a:extLst>
            </p:cNvPr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C00DAB-3948-4549-A432-4DA72A06FE62}"/>
                </a:ext>
              </a:extLst>
            </p:cNvPr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39A52C-6BF6-4990-B4C4-F4A8B7692340}"/>
              </a:ext>
            </a:extLst>
          </p:cNvPr>
          <p:cNvSpPr txBox="1"/>
          <p:nvPr/>
        </p:nvSpPr>
        <p:spPr>
          <a:xfrm>
            <a:off x="664827" y="340121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F549EC-EAE1-4046-9779-67320E25248C}"/>
              </a:ext>
            </a:extLst>
          </p:cNvPr>
          <p:cNvSpPr/>
          <p:nvPr/>
        </p:nvSpPr>
        <p:spPr>
          <a:xfrm>
            <a:off x="2317665" y="5187884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6592AF-2D9D-4E25-BD80-C96CA35977F6}"/>
              </a:ext>
            </a:extLst>
          </p:cNvPr>
          <p:cNvGrpSpPr/>
          <p:nvPr/>
        </p:nvGrpSpPr>
        <p:grpSpPr>
          <a:xfrm>
            <a:off x="3336147" y="5187885"/>
            <a:ext cx="4560169" cy="1136607"/>
            <a:chOff x="3059832" y="2116291"/>
            <a:chExt cx="2880320" cy="11366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766738-1AC7-4A84-8444-6FF99FAF47C1}"/>
                </a:ext>
              </a:extLst>
            </p:cNvPr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2BAE8C-FF44-4463-A431-864B63EFCF91}"/>
                </a:ext>
              </a:extLst>
            </p:cNvPr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5833D8-7C9E-4305-9616-271E003744F7}"/>
              </a:ext>
            </a:extLst>
          </p:cNvPr>
          <p:cNvSpPr txBox="1"/>
          <p:nvPr/>
        </p:nvSpPr>
        <p:spPr>
          <a:xfrm>
            <a:off x="664827" y="499133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2D160E-8306-43E0-91AB-B85F91AC30A7}"/>
              </a:ext>
            </a:extLst>
          </p:cNvPr>
          <p:cNvSpPr/>
          <p:nvPr/>
        </p:nvSpPr>
        <p:spPr>
          <a:xfrm>
            <a:off x="8417608" y="1700808"/>
            <a:ext cx="3774393" cy="515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FDE218-6398-41B4-BD1C-FBCC1E6D117D}"/>
              </a:ext>
            </a:extLst>
          </p:cNvPr>
          <p:cNvGrpSpPr/>
          <p:nvPr/>
        </p:nvGrpSpPr>
        <p:grpSpPr>
          <a:xfrm>
            <a:off x="8935220" y="2007645"/>
            <a:ext cx="2678051" cy="951941"/>
            <a:chOff x="3059832" y="2116291"/>
            <a:chExt cx="2016224" cy="9519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0A5314-7313-46F4-8354-7295586D63FC}"/>
                </a:ext>
              </a:extLst>
            </p:cNvPr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60D8E3-846F-4D51-8EA6-9D8BC841A832}"/>
                </a:ext>
              </a:extLst>
            </p:cNvPr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52A487-5292-43FE-A92C-F468673B3996}"/>
              </a:ext>
            </a:extLst>
          </p:cNvPr>
          <p:cNvGrpSpPr/>
          <p:nvPr/>
        </p:nvGrpSpPr>
        <p:grpSpPr>
          <a:xfrm>
            <a:off x="8935220" y="3597766"/>
            <a:ext cx="2678051" cy="951941"/>
            <a:chOff x="3059832" y="2116291"/>
            <a:chExt cx="2016224" cy="9519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031817-8534-4AE5-86AF-9BFB209338B4}"/>
                </a:ext>
              </a:extLst>
            </p:cNvPr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C5CE9C-AB76-400D-804F-6E1C68D8E0EE}"/>
                </a:ext>
              </a:extLst>
            </p:cNvPr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CAC6CB-E25A-469E-B21F-56A4ED9D29CA}"/>
              </a:ext>
            </a:extLst>
          </p:cNvPr>
          <p:cNvGrpSpPr/>
          <p:nvPr/>
        </p:nvGrpSpPr>
        <p:grpSpPr>
          <a:xfrm>
            <a:off x="8935220" y="5187886"/>
            <a:ext cx="2678051" cy="951941"/>
            <a:chOff x="3059832" y="2116291"/>
            <a:chExt cx="2016224" cy="9519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B8A2C0-B1F8-4E74-A55F-BC918E35E085}"/>
                </a:ext>
              </a:extLst>
            </p:cNvPr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E7629D-376F-4595-A00A-3B0D92FD432C}"/>
                </a:ext>
              </a:extLst>
            </p:cNvPr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L-Shape 29">
            <a:extLst>
              <a:ext uri="{FF2B5EF4-FFF2-40B4-BE49-F238E27FC236}">
                <a16:creationId xmlns:a16="http://schemas.microsoft.com/office/drawing/2014/main" id="{F6F12C38-2CB4-4543-A9EE-F824F6D7E6D7}"/>
              </a:ext>
            </a:extLst>
          </p:cNvPr>
          <p:cNvSpPr/>
          <p:nvPr/>
        </p:nvSpPr>
        <p:spPr>
          <a:xfrm rot="16200000">
            <a:off x="11130030" y="5801272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61347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>
            <a:extLst>
              <a:ext uri="{FF2B5EF4-FFF2-40B4-BE49-F238E27FC236}">
                <a16:creationId xmlns:a16="http://schemas.microsoft.com/office/drawing/2014/main" id="{C5D6C671-2631-4DCC-BDC1-ADCB7946E045}"/>
              </a:ext>
            </a:extLst>
          </p:cNvPr>
          <p:cNvSpPr/>
          <p:nvPr/>
        </p:nvSpPr>
        <p:spPr>
          <a:xfrm>
            <a:off x="8417608" y="0"/>
            <a:ext cx="37743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A76344-75BD-4612-B113-24C7D742D39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425677" y="1"/>
            <a:ext cx="0" cy="53331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-Shape 4">
            <a:extLst>
              <a:ext uri="{FF2B5EF4-FFF2-40B4-BE49-F238E27FC236}">
                <a16:creationId xmlns:a16="http://schemas.microsoft.com/office/drawing/2014/main" id="{4D47802D-21D0-4E55-BFB8-945DE79C246E}"/>
              </a:ext>
            </a:extLst>
          </p:cNvPr>
          <p:cNvSpPr/>
          <p:nvPr/>
        </p:nvSpPr>
        <p:spPr>
          <a:xfrm rot="10800000">
            <a:off x="11217552" y="144367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115BCD40-B8EE-4D09-9E46-DBCCDD41FFDB}"/>
              </a:ext>
            </a:extLst>
          </p:cNvPr>
          <p:cNvSpPr/>
          <p:nvPr/>
        </p:nvSpPr>
        <p:spPr>
          <a:xfrm>
            <a:off x="2317665" y="2152924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2541680B-5B68-4AE6-B5FD-59C2EA3871BD}"/>
              </a:ext>
            </a:extLst>
          </p:cNvPr>
          <p:cNvGrpSpPr/>
          <p:nvPr/>
        </p:nvGrpSpPr>
        <p:grpSpPr>
          <a:xfrm>
            <a:off x="3336147" y="2152925"/>
            <a:ext cx="4560169" cy="1136607"/>
            <a:chOff x="3059832" y="2116291"/>
            <a:chExt cx="2880320" cy="11366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008F91-F17D-4F6A-B87B-1E03DBAC894C}"/>
                </a:ext>
              </a:extLst>
            </p:cNvPr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C8DAC-06F9-4BA8-A954-D55DA46C7D5E}"/>
                </a:ext>
              </a:extLst>
            </p:cNvPr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19F0B9-484A-4F5C-93C1-2FFE710B57F0}"/>
              </a:ext>
            </a:extLst>
          </p:cNvPr>
          <p:cNvSpPr txBox="1"/>
          <p:nvPr/>
        </p:nvSpPr>
        <p:spPr>
          <a:xfrm>
            <a:off x="664827" y="195637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BDB10D0B-DB3B-42D9-BD12-ABE6D2DBCABF}"/>
              </a:ext>
            </a:extLst>
          </p:cNvPr>
          <p:cNvSpPr/>
          <p:nvPr/>
        </p:nvSpPr>
        <p:spPr>
          <a:xfrm>
            <a:off x="2317665" y="3743045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7">
            <a:extLst>
              <a:ext uri="{FF2B5EF4-FFF2-40B4-BE49-F238E27FC236}">
                <a16:creationId xmlns:a16="http://schemas.microsoft.com/office/drawing/2014/main" id="{9A19999C-2EA9-4D48-9523-639A6DFACEAC}"/>
              </a:ext>
            </a:extLst>
          </p:cNvPr>
          <p:cNvGrpSpPr/>
          <p:nvPr/>
        </p:nvGrpSpPr>
        <p:grpSpPr>
          <a:xfrm>
            <a:off x="3336147" y="3743046"/>
            <a:ext cx="4560169" cy="1136607"/>
            <a:chOff x="3059832" y="2116291"/>
            <a:chExt cx="2880320" cy="11366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33964F-9C6C-40BA-86D1-711D71DFCF52}"/>
                </a:ext>
              </a:extLst>
            </p:cNvPr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386D4-3B5C-418B-9290-4CC7B4A3F910}"/>
                </a:ext>
              </a:extLst>
            </p:cNvPr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D62A6D1-2634-478F-882E-91DA333E85EA}"/>
              </a:ext>
            </a:extLst>
          </p:cNvPr>
          <p:cNvSpPr txBox="1"/>
          <p:nvPr/>
        </p:nvSpPr>
        <p:spPr>
          <a:xfrm>
            <a:off x="664827" y="354649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Oval 21">
            <a:extLst>
              <a:ext uri="{FF2B5EF4-FFF2-40B4-BE49-F238E27FC236}">
                <a16:creationId xmlns:a16="http://schemas.microsoft.com/office/drawing/2014/main" id="{B91BAC1B-F0AB-401D-92A8-D2D540570C7A}"/>
              </a:ext>
            </a:extLst>
          </p:cNvPr>
          <p:cNvSpPr/>
          <p:nvPr/>
        </p:nvSpPr>
        <p:spPr>
          <a:xfrm>
            <a:off x="2317665" y="5333165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719E760E-8E4A-432A-998D-5080CF5151CE}"/>
              </a:ext>
            </a:extLst>
          </p:cNvPr>
          <p:cNvGrpSpPr/>
          <p:nvPr/>
        </p:nvGrpSpPr>
        <p:grpSpPr>
          <a:xfrm>
            <a:off x="3336147" y="5333166"/>
            <a:ext cx="4560169" cy="1136607"/>
            <a:chOff x="3059832" y="2116291"/>
            <a:chExt cx="2880320" cy="113660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2CE8EB-6CA7-4930-8035-87D5886D383E}"/>
                </a:ext>
              </a:extLst>
            </p:cNvPr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DA9DD-B3A8-4D5D-B044-0ECCA5432717}"/>
                </a:ext>
              </a:extLst>
            </p:cNvPr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FA11489-2EC5-471A-B5BA-A410F0599492}"/>
              </a:ext>
            </a:extLst>
          </p:cNvPr>
          <p:cNvSpPr txBox="1"/>
          <p:nvPr/>
        </p:nvSpPr>
        <p:spPr>
          <a:xfrm>
            <a:off x="664827" y="513661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26399FE1-390F-4579-A07A-F04604FCABE6}"/>
              </a:ext>
            </a:extLst>
          </p:cNvPr>
          <p:cNvGrpSpPr/>
          <p:nvPr/>
        </p:nvGrpSpPr>
        <p:grpSpPr>
          <a:xfrm>
            <a:off x="8935220" y="2152926"/>
            <a:ext cx="2678051" cy="951941"/>
            <a:chOff x="3059832" y="2116291"/>
            <a:chExt cx="2016224" cy="9519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AA93B5-5192-4167-8FB4-51971D46558E}"/>
                </a:ext>
              </a:extLst>
            </p:cNvPr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B1C04F-C005-457C-9949-72F783B153F5}"/>
                </a:ext>
              </a:extLst>
            </p:cNvPr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30">
            <a:extLst>
              <a:ext uri="{FF2B5EF4-FFF2-40B4-BE49-F238E27FC236}">
                <a16:creationId xmlns:a16="http://schemas.microsoft.com/office/drawing/2014/main" id="{CBEC1A5A-426B-4D6D-9D0E-4F69CB5AB236}"/>
              </a:ext>
            </a:extLst>
          </p:cNvPr>
          <p:cNvGrpSpPr/>
          <p:nvPr/>
        </p:nvGrpSpPr>
        <p:grpSpPr>
          <a:xfrm>
            <a:off x="8935220" y="3743047"/>
            <a:ext cx="2678051" cy="951941"/>
            <a:chOff x="3059832" y="2116291"/>
            <a:chExt cx="2016224" cy="9519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692EC3-F7F7-4EE6-B68F-DCED4E849AFB}"/>
                </a:ext>
              </a:extLst>
            </p:cNvPr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A79E33-7E72-4FD7-B73C-EBE59D6B8A83}"/>
                </a:ext>
              </a:extLst>
            </p:cNvPr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33">
            <a:extLst>
              <a:ext uri="{FF2B5EF4-FFF2-40B4-BE49-F238E27FC236}">
                <a16:creationId xmlns:a16="http://schemas.microsoft.com/office/drawing/2014/main" id="{271175D6-7817-45EA-8D53-C45B18448089}"/>
              </a:ext>
            </a:extLst>
          </p:cNvPr>
          <p:cNvGrpSpPr/>
          <p:nvPr/>
        </p:nvGrpSpPr>
        <p:grpSpPr>
          <a:xfrm>
            <a:off x="8935220" y="5333167"/>
            <a:ext cx="2678051" cy="951941"/>
            <a:chOff x="3059832" y="2116291"/>
            <a:chExt cx="2016224" cy="95194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0636C0-9245-41AA-ABE4-0882F19656D3}"/>
                </a:ext>
              </a:extLst>
            </p:cNvPr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DB7EC6-4707-48E2-8A49-59ED34E3F033}"/>
                </a:ext>
              </a:extLst>
            </p:cNvPr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6">
            <a:extLst>
              <a:ext uri="{FF2B5EF4-FFF2-40B4-BE49-F238E27FC236}">
                <a16:creationId xmlns:a16="http://schemas.microsoft.com/office/drawing/2014/main" id="{8756E2B7-7099-4E3F-8BE1-96F0C64A50C5}"/>
              </a:ext>
            </a:extLst>
          </p:cNvPr>
          <p:cNvSpPr/>
          <p:nvPr/>
        </p:nvSpPr>
        <p:spPr>
          <a:xfrm>
            <a:off x="2317665" y="562803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346008A7-710C-477A-88A4-632FAF36D42E}"/>
              </a:ext>
            </a:extLst>
          </p:cNvPr>
          <p:cNvGrpSpPr/>
          <p:nvPr/>
        </p:nvGrpSpPr>
        <p:grpSpPr>
          <a:xfrm>
            <a:off x="3336147" y="562804"/>
            <a:ext cx="4560169" cy="1136607"/>
            <a:chOff x="3059832" y="2116291"/>
            <a:chExt cx="2880320" cy="113660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AC0423-F54B-4041-A4A1-04905766E720}"/>
                </a:ext>
              </a:extLst>
            </p:cNvPr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339451-6BBA-4D9A-8297-10219132E6FC}"/>
                </a:ext>
              </a:extLst>
            </p:cNvPr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1922EE7-E765-419B-BBBD-D6D6E5E5C6B5}"/>
              </a:ext>
            </a:extLst>
          </p:cNvPr>
          <p:cNvSpPr txBox="1"/>
          <p:nvPr/>
        </p:nvSpPr>
        <p:spPr>
          <a:xfrm>
            <a:off x="664827" y="366250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5" name="Group 27">
            <a:extLst>
              <a:ext uri="{FF2B5EF4-FFF2-40B4-BE49-F238E27FC236}">
                <a16:creationId xmlns:a16="http://schemas.microsoft.com/office/drawing/2014/main" id="{60C0DCB1-2174-4DDF-8248-A3C2E115A153}"/>
              </a:ext>
            </a:extLst>
          </p:cNvPr>
          <p:cNvGrpSpPr/>
          <p:nvPr/>
        </p:nvGrpSpPr>
        <p:grpSpPr>
          <a:xfrm>
            <a:off x="8935220" y="562805"/>
            <a:ext cx="2678051" cy="951941"/>
            <a:chOff x="3059832" y="2116291"/>
            <a:chExt cx="2016224" cy="9519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BAF706-31D5-43F0-AC3B-C557C4B13494}"/>
                </a:ext>
              </a:extLst>
            </p:cNvPr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9ED1B8-44AB-4C32-BF04-EDACA2774485}"/>
                </a:ext>
              </a:extLst>
            </p:cNvPr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70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7">
            <a:extLst>
              <a:ext uri="{FF2B5EF4-FFF2-40B4-BE49-F238E27FC236}">
                <a16:creationId xmlns:a16="http://schemas.microsoft.com/office/drawing/2014/main" id="{08D25EBA-C2E8-40B1-AB67-8986DBB2D3FB}"/>
              </a:ext>
            </a:extLst>
          </p:cNvPr>
          <p:cNvSpPr/>
          <p:nvPr/>
        </p:nvSpPr>
        <p:spPr>
          <a:xfrm>
            <a:off x="6128628" y="3206728"/>
            <a:ext cx="5333665" cy="729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005B2CF1-D420-4BFF-ACBE-58B1F23675AD}"/>
              </a:ext>
            </a:extLst>
          </p:cNvPr>
          <p:cNvSpPr/>
          <p:nvPr/>
        </p:nvSpPr>
        <p:spPr>
          <a:xfrm>
            <a:off x="684887" y="1798398"/>
            <a:ext cx="53640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48690" y="3299426"/>
            <a:ext cx="4842892" cy="543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933" b="1" dirty="0">
                <a:solidFill>
                  <a:schemeClr val="bg1"/>
                </a:solidFill>
                <a:cs typeface="Arial" pitchFamily="34" charset="0"/>
              </a:rPr>
              <a:t>Portfolio Designed</a:t>
            </a:r>
            <a:endParaRPr lang="ko-KR" alt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183F4-4D9A-406C-A0A5-F74D3E80E02F}"/>
              </a:ext>
            </a:extLst>
          </p:cNvPr>
          <p:cNvSpPr txBox="1"/>
          <p:nvPr/>
        </p:nvSpPr>
        <p:spPr>
          <a:xfrm>
            <a:off x="919441" y="2033511"/>
            <a:ext cx="4751360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4D1821-004E-432C-BE27-47029CC5798A}"/>
              </a:ext>
            </a:extLst>
          </p:cNvPr>
          <p:cNvSpPr txBox="1">
            <a:spLocks/>
          </p:cNvSpPr>
          <p:nvPr/>
        </p:nvSpPr>
        <p:spPr>
          <a:xfrm>
            <a:off x="684887" y="438662"/>
            <a:ext cx="4442159" cy="120762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24" name="직사각형 15">
            <a:extLst>
              <a:ext uri="{FF2B5EF4-FFF2-40B4-BE49-F238E27FC236}">
                <a16:creationId xmlns:a16="http://schemas.microsoft.com/office/drawing/2014/main" id="{922309A0-8351-4F15-BBEE-E367219D7F6C}"/>
              </a:ext>
            </a:extLst>
          </p:cNvPr>
          <p:cNvSpPr/>
          <p:nvPr/>
        </p:nvSpPr>
        <p:spPr>
          <a:xfrm>
            <a:off x="8912363" y="4349868"/>
            <a:ext cx="2549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25" name="직사각형 16">
            <a:extLst>
              <a:ext uri="{FF2B5EF4-FFF2-40B4-BE49-F238E27FC236}">
                <a16:creationId xmlns:a16="http://schemas.microsoft.com/office/drawing/2014/main" id="{6D994D4F-0BCF-4252-8A42-0A36D4FAD13D}"/>
              </a:ext>
            </a:extLst>
          </p:cNvPr>
          <p:cNvSpPr/>
          <p:nvPr/>
        </p:nvSpPr>
        <p:spPr>
          <a:xfrm>
            <a:off x="6911662" y="4866369"/>
            <a:ext cx="4550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Get a modern PowerPoint  Presentation that is beautifully designed. I hope and I believe that this Template will your Time, Money and Reputation.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D95B41-1409-4653-B253-2157874C7D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83E9D8-F214-4A67-83E0-4E224D649E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F425159-3C75-47E4-8BF5-E07CDA1013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2077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FFC2F3-35E8-46E1-9B02-6BDCAA97BCDE}"/>
              </a:ext>
            </a:extLst>
          </p:cNvPr>
          <p:cNvGrpSpPr/>
          <p:nvPr/>
        </p:nvGrpSpPr>
        <p:grpSpPr>
          <a:xfrm>
            <a:off x="2639618" y="1916832"/>
            <a:ext cx="4971181" cy="4041850"/>
            <a:chOff x="1914525" y="1276351"/>
            <a:chExt cx="5333999" cy="4336841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049B74FC-7694-4B2E-BC5C-112281EAD85A}"/>
                </a:ext>
              </a:extLst>
            </p:cNvPr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724150 w 3695700"/>
                <a:gd name="connsiteY1" fmla="*/ 79057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657475 w 3695700"/>
                <a:gd name="connsiteY1" fmla="*/ 8096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781300 w 3695700"/>
                <a:gd name="connsiteY2" fmla="*/ 962025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314575 w 3695700"/>
                <a:gd name="connsiteY3" fmla="*/ 122872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16" fmla="*/ 3562350 w 3695700"/>
                <a:gd name="connsiteY16" fmla="*/ 252412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657600 w 3695700"/>
                <a:gd name="connsiteY15" fmla="*/ 25431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04800 w 3695700"/>
                <a:gd name="connsiteY7" fmla="*/ 1466850 h 3067050"/>
                <a:gd name="connsiteX8" fmla="*/ 381000 w 3695700"/>
                <a:gd name="connsiteY8" fmla="*/ 1552575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124200 w 3695700"/>
                <a:gd name="connsiteY13" fmla="*/ 2609850 h 3067050"/>
                <a:gd name="connsiteX14" fmla="*/ 3219450 w 3695700"/>
                <a:gd name="connsiteY14" fmla="*/ 2686050 h 3067050"/>
                <a:gd name="connsiteX15" fmla="*/ 3543300 w 3695700"/>
                <a:gd name="connsiteY15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95700 w 3695700"/>
                <a:gd name="connsiteY0" fmla="*/ 0 h 3067050"/>
                <a:gd name="connsiteX1" fmla="*/ 2438400 w 3695700"/>
                <a:gd name="connsiteY1" fmla="*/ 962025 h 3067050"/>
                <a:gd name="connsiteX2" fmla="*/ 2552700 w 3695700"/>
                <a:gd name="connsiteY2" fmla="*/ 1085850 h 3067050"/>
                <a:gd name="connsiteX3" fmla="*/ 2286000 w 3695700"/>
                <a:gd name="connsiteY3" fmla="*/ 12477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219200 w 3695700"/>
                <a:gd name="connsiteY6" fmla="*/ 1371600 h 3067050"/>
                <a:gd name="connsiteX7" fmla="*/ 381000 w 3695700"/>
                <a:gd name="connsiteY7" fmla="*/ 1552575 h 3067050"/>
                <a:gd name="connsiteX8" fmla="*/ 0 w 3695700"/>
                <a:gd name="connsiteY8" fmla="*/ 2143125 h 3067050"/>
                <a:gd name="connsiteX9" fmla="*/ 885825 w 3695700"/>
                <a:gd name="connsiteY9" fmla="*/ 1990725 h 3067050"/>
                <a:gd name="connsiteX10" fmla="*/ 1190625 w 3695700"/>
                <a:gd name="connsiteY10" fmla="*/ 2019300 h 3067050"/>
                <a:gd name="connsiteX11" fmla="*/ 2619375 w 3695700"/>
                <a:gd name="connsiteY11" fmla="*/ 3067050 h 3067050"/>
                <a:gd name="connsiteX12" fmla="*/ 3124200 w 3695700"/>
                <a:gd name="connsiteY12" fmla="*/ 2609850 h 3067050"/>
                <a:gd name="connsiteX13" fmla="*/ 3219450 w 3695700"/>
                <a:gd name="connsiteY13" fmla="*/ 2686050 h 3067050"/>
                <a:gd name="connsiteX14" fmla="*/ 3543300 w 3695700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48075 w 3648075"/>
                <a:gd name="connsiteY0" fmla="*/ 0 h 3067050"/>
                <a:gd name="connsiteX1" fmla="*/ 2390775 w 3648075"/>
                <a:gd name="connsiteY1" fmla="*/ 962025 h 3067050"/>
                <a:gd name="connsiteX2" fmla="*/ 2505075 w 3648075"/>
                <a:gd name="connsiteY2" fmla="*/ 1085850 h 3067050"/>
                <a:gd name="connsiteX3" fmla="*/ 2238375 w 3648075"/>
                <a:gd name="connsiteY3" fmla="*/ 1247775 h 3067050"/>
                <a:gd name="connsiteX4" fmla="*/ 2305050 w 3648075"/>
                <a:gd name="connsiteY4" fmla="*/ 1362075 h 3067050"/>
                <a:gd name="connsiteX5" fmla="*/ 1952625 w 3648075"/>
                <a:gd name="connsiteY5" fmla="*/ 1590675 h 3067050"/>
                <a:gd name="connsiteX6" fmla="*/ 1171575 w 3648075"/>
                <a:gd name="connsiteY6" fmla="*/ 1371600 h 3067050"/>
                <a:gd name="connsiteX7" fmla="*/ 333375 w 3648075"/>
                <a:gd name="connsiteY7" fmla="*/ 1552575 h 3067050"/>
                <a:gd name="connsiteX8" fmla="*/ 0 w 3648075"/>
                <a:gd name="connsiteY8" fmla="*/ 2162175 h 3067050"/>
                <a:gd name="connsiteX9" fmla="*/ 838200 w 3648075"/>
                <a:gd name="connsiteY9" fmla="*/ 1990725 h 3067050"/>
                <a:gd name="connsiteX10" fmla="*/ 1143000 w 3648075"/>
                <a:gd name="connsiteY10" fmla="*/ 2019300 h 3067050"/>
                <a:gd name="connsiteX11" fmla="*/ 2571750 w 3648075"/>
                <a:gd name="connsiteY11" fmla="*/ 3067050 h 3067050"/>
                <a:gd name="connsiteX12" fmla="*/ 3076575 w 3648075"/>
                <a:gd name="connsiteY12" fmla="*/ 2609850 h 3067050"/>
                <a:gd name="connsiteX13" fmla="*/ 3171825 w 3648075"/>
                <a:gd name="connsiteY13" fmla="*/ 2686050 h 3067050"/>
                <a:gd name="connsiteX14" fmla="*/ 3495675 w 3648075"/>
                <a:gd name="connsiteY14" fmla="*/ 2466975 h 3067050"/>
                <a:gd name="connsiteX0" fmla="*/ 3660392 w 3660392"/>
                <a:gd name="connsiteY0" fmla="*/ 0 h 3067050"/>
                <a:gd name="connsiteX1" fmla="*/ 2403092 w 3660392"/>
                <a:gd name="connsiteY1" fmla="*/ 962025 h 3067050"/>
                <a:gd name="connsiteX2" fmla="*/ 2517392 w 3660392"/>
                <a:gd name="connsiteY2" fmla="*/ 1085850 h 3067050"/>
                <a:gd name="connsiteX3" fmla="*/ 2250692 w 3660392"/>
                <a:gd name="connsiteY3" fmla="*/ 1247775 h 3067050"/>
                <a:gd name="connsiteX4" fmla="*/ 2317367 w 3660392"/>
                <a:gd name="connsiteY4" fmla="*/ 1362075 h 3067050"/>
                <a:gd name="connsiteX5" fmla="*/ 1964942 w 3660392"/>
                <a:gd name="connsiteY5" fmla="*/ 1590675 h 3067050"/>
                <a:gd name="connsiteX6" fmla="*/ 1183892 w 3660392"/>
                <a:gd name="connsiteY6" fmla="*/ 1371600 h 3067050"/>
                <a:gd name="connsiteX7" fmla="*/ 345692 w 3660392"/>
                <a:gd name="connsiteY7" fmla="*/ 1552575 h 3067050"/>
                <a:gd name="connsiteX8" fmla="*/ 12317 w 3660392"/>
                <a:gd name="connsiteY8" fmla="*/ 2162175 h 3067050"/>
                <a:gd name="connsiteX9" fmla="*/ 850517 w 3660392"/>
                <a:gd name="connsiteY9" fmla="*/ 1990725 h 3067050"/>
                <a:gd name="connsiteX10" fmla="*/ 1155317 w 3660392"/>
                <a:gd name="connsiteY10" fmla="*/ 2019300 h 3067050"/>
                <a:gd name="connsiteX11" fmla="*/ 2584067 w 3660392"/>
                <a:gd name="connsiteY11" fmla="*/ 3067050 h 3067050"/>
                <a:gd name="connsiteX12" fmla="*/ 3088892 w 3660392"/>
                <a:gd name="connsiteY12" fmla="*/ 2609850 h 3067050"/>
                <a:gd name="connsiteX13" fmla="*/ 3184142 w 3660392"/>
                <a:gd name="connsiteY13" fmla="*/ 2686050 h 3067050"/>
                <a:gd name="connsiteX14" fmla="*/ 3507992 w 3660392"/>
                <a:gd name="connsiteY14" fmla="*/ 2466975 h 3067050"/>
                <a:gd name="connsiteX0" fmla="*/ 3661041 w 3661041"/>
                <a:gd name="connsiteY0" fmla="*/ 0 h 3067050"/>
                <a:gd name="connsiteX1" fmla="*/ 2403741 w 3661041"/>
                <a:gd name="connsiteY1" fmla="*/ 962025 h 3067050"/>
                <a:gd name="connsiteX2" fmla="*/ 2518041 w 3661041"/>
                <a:gd name="connsiteY2" fmla="*/ 1085850 h 3067050"/>
                <a:gd name="connsiteX3" fmla="*/ 2251341 w 3661041"/>
                <a:gd name="connsiteY3" fmla="*/ 1247775 h 3067050"/>
                <a:gd name="connsiteX4" fmla="*/ 2318016 w 3661041"/>
                <a:gd name="connsiteY4" fmla="*/ 1362075 h 3067050"/>
                <a:gd name="connsiteX5" fmla="*/ 1965591 w 3661041"/>
                <a:gd name="connsiteY5" fmla="*/ 1590675 h 3067050"/>
                <a:gd name="connsiteX6" fmla="*/ 1184541 w 3661041"/>
                <a:gd name="connsiteY6" fmla="*/ 1371600 h 3067050"/>
                <a:gd name="connsiteX7" fmla="*/ 346341 w 3661041"/>
                <a:gd name="connsiteY7" fmla="*/ 1552575 h 3067050"/>
                <a:gd name="connsiteX8" fmla="*/ 12966 w 3661041"/>
                <a:gd name="connsiteY8" fmla="*/ 2162175 h 3067050"/>
                <a:gd name="connsiteX9" fmla="*/ 813066 w 3661041"/>
                <a:gd name="connsiteY9" fmla="*/ 1905000 h 3067050"/>
                <a:gd name="connsiteX10" fmla="*/ 1155966 w 3661041"/>
                <a:gd name="connsiteY10" fmla="*/ 2019300 h 3067050"/>
                <a:gd name="connsiteX11" fmla="*/ 2584716 w 3661041"/>
                <a:gd name="connsiteY11" fmla="*/ 3067050 h 3067050"/>
                <a:gd name="connsiteX12" fmla="*/ 3089541 w 3661041"/>
                <a:gd name="connsiteY12" fmla="*/ 2609850 h 3067050"/>
                <a:gd name="connsiteX13" fmla="*/ 3184791 w 3661041"/>
                <a:gd name="connsiteY13" fmla="*/ 2686050 h 3067050"/>
                <a:gd name="connsiteX14" fmla="*/ 3508641 w 3661041"/>
                <a:gd name="connsiteY14" fmla="*/ 2466975 h 3067050"/>
                <a:gd name="connsiteX0" fmla="*/ 3662719 w 3662719"/>
                <a:gd name="connsiteY0" fmla="*/ 0 h 3067050"/>
                <a:gd name="connsiteX1" fmla="*/ 2405419 w 3662719"/>
                <a:gd name="connsiteY1" fmla="*/ 962025 h 3067050"/>
                <a:gd name="connsiteX2" fmla="*/ 2519719 w 3662719"/>
                <a:gd name="connsiteY2" fmla="*/ 1085850 h 3067050"/>
                <a:gd name="connsiteX3" fmla="*/ 2253019 w 3662719"/>
                <a:gd name="connsiteY3" fmla="*/ 1247775 h 3067050"/>
                <a:gd name="connsiteX4" fmla="*/ 2319694 w 3662719"/>
                <a:gd name="connsiteY4" fmla="*/ 1362075 h 3067050"/>
                <a:gd name="connsiteX5" fmla="*/ 1967269 w 3662719"/>
                <a:gd name="connsiteY5" fmla="*/ 1590675 h 3067050"/>
                <a:gd name="connsiteX6" fmla="*/ 1186219 w 3662719"/>
                <a:gd name="connsiteY6" fmla="*/ 1371600 h 3067050"/>
                <a:gd name="connsiteX7" fmla="*/ 348019 w 3662719"/>
                <a:gd name="connsiteY7" fmla="*/ 1552575 h 3067050"/>
                <a:gd name="connsiteX8" fmla="*/ 14644 w 3662719"/>
                <a:gd name="connsiteY8" fmla="*/ 2162175 h 3067050"/>
                <a:gd name="connsiteX9" fmla="*/ 814744 w 3662719"/>
                <a:gd name="connsiteY9" fmla="*/ 1905000 h 3067050"/>
                <a:gd name="connsiteX10" fmla="*/ 1157644 w 3662719"/>
                <a:gd name="connsiteY10" fmla="*/ 2019300 h 3067050"/>
                <a:gd name="connsiteX11" fmla="*/ 2586394 w 3662719"/>
                <a:gd name="connsiteY11" fmla="*/ 3067050 h 3067050"/>
                <a:gd name="connsiteX12" fmla="*/ 3091219 w 3662719"/>
                <a:gd name="connsiteY12" fmla="*/ 2609850 h 3067050"/>
                <a:gd name="connsiteX13" fmla="*/ 3186469 w 3662719"/>
                <a:gd name="connsiteY13" fmla="*/ 2686050 h 3067050"/>
                <a:gd name="connsiteX14" fmla="*/ 3510319 w 3662719"/>
                <a:gd name="connsiteY14" fmla="*/ 2466975 h 3067050"/>
                <a:gd name="connsiteX0" fmla="*/ 3663396 w 3663396"/>
                <a:gd name="connsiteY0" fmla="*/ 0 h 3067050"/>
                <a:gd name="connsiteX1" fmla="*/ 2406096 w 3663396"/>
                <a:gd name="connsiteY1" fmla="*/ 962025 h 3067050"/>
                <a:gd name="connsiteX2" fmla="*/ 2520396 w 3663396"/>
                <a:gd name="connsiteY2" fmla="*/ 1085850 h 3067050"/>
                <a:gd name="connsiteX3" fmla="*/ 2253696 w 3663396"/>
                <a:gd name="connsiteY3" fmla="*/ 1247775 h 3067050"/>
                <a:gd name="connsiteX4" fmla="*/ 2320371 w 3663396"/>
                <a:gd name="connsiteY4" fmla="*/ 1362075 h 3067050"/>
                <a:gd name="connsiteX5" fmla="*/ 1967946 w 3663396"/>
                <a:gd name="connsiteY5" fmla="*/ 1590675 h 3067050"/>
                <a:gd name="connsiteX6" fmla="*/ 1186896 w 3663396"/>
                <a:gd name="connsiteY6" fmla="*/ 1371600 h 3067050"/>
                <a:gd name="connsiteX7" fmla="*/ 348696 w 3663396"/>
                <a:gd name="connsiteY7" fmla="*/ 1552575 h 3067050"/>
                <a:gd name="connsiteX8" fmla="*/ 15321 w 3663396"/>
                <a:gd name="connsiteY8" fmla="*/ 2162175 h 3067050"/>
                <a:gd name="connsiteX9" fmla="*/ 786846 w 3663396"/>
                <a:gd name="connsiteY9" fmla="*/ 1905000 h 3067050"/>
                <a:gd name="connsiteX10" fmla="*/ 1158321 w 3663396"/>
                <a:gd name="connsiteY10" fmla="*/ 2019300 h 3067050"/>
                <a:gd name="connsiteX11" fmla="*/ 2587071 w 3663396"/>
                <a:gd name="connsiteY11" fmla="*/ 3067050 h 3067050"/>
                <a:gd name="connsiteX12" fmla="*/ 3091896 w 3663396"/>
                <a:gd name="connsiteY12" fmla="*/ 2609850 h 3067050"/>
                <a:gd name="connsiteX13" fmla="*/ 3187146 w 3663396"/>
                <a:gd name="connsiteY13" fmla="*/ 2686050 h 3067050"/>
                <a:gd name="connsiteX14" fmla="*/ 3510996 w 3663396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67050"/>
                <a:gd name="connsiteX1" fmla="*/ 2404098 w 3661398"/>
                <a:gd name="connsiteY1" fmla="*/ 962025 h 3067050"/>
                <a:gd name="connsiteX2" fmla="*/ 2518398 w 3661398"/>
                <a:gd name="connsiteY2" fmla="*/ 1085850 h 3067050"/>
                <a:gd name="connsiteX3" fmla="*/ 2251698 w 3661398"/>
                <a:gd name="connsiteY3" fmla="*/ 1247775 h 3067050"/>
                <a:gd name="connsiteX4" fmla="*/ 2318373 w 3661398"/>
                <a:gd name="connsiteY4" fmla="*/ 1362075 h 3067050"/>
                <a:gd name="connsiteX5" fmla="*/ 1965948 w 3661398"/>
                <a:gd name="connsiteY5" fmla="*/ 1590675 h 3067050"/>
                <a:gd name="connsiteX6" fmla="*/ 1184898 w 3661398"/>
                <a:gd name="connsiteY6" fmla="*/ 1371600 h 3067050"/>
                <a:gd name="connsiteX7" fmla="*/ 346698 w 3661398"/>
                <a:gd name="connsiteY7" fmla="*/ 1552575 h 3067050"/>
                <a:gd name="connsiteX8" fmla="*/ 13323 w 3661398"/>
                <a:gd name="connsiteY8" fmla="*/ 2162175 h 3067050"/>
                <a:gd name="connsiteX9" fmla="*/ 784848 w 3661398"/>
                <a:gd name="connsiteY9" fmla="*/ 1905000 h 3067050"/>
                <a:gd name="connsiteX10" fmla="*/ 1156323 w 3661398"/>
                <a:gd name="connsiteY10" fmla="*/ 2019300 h 3067050"/>
                <a:gd name="connsiteX11" fmla="*/ 2585073 w 3661398"/>
                <a:gd name="connsiteY11" fmla="*/ 3067050 h 3067050"/>
                <a:gd name="connsiteX12" fmla="*/ 3089898 w 3661398"/>
                <a:gd name="connsiteY12" fmla="*/ 2609850 h 3067050"/>
                <a:gd name="connsiteX13" fmla="*/ 3185148 w 3661398"/>
                <a:gd name="connsiteY13" fmla="*/ 2686050 h 3067050"/>
                <a:gd name="connsiteX14" fmla="*/ 3508998 w 3661398"/>
                <a:gd name="connsiteY14" fmla="*/ 2466975 h 3067050"/>
                <a:gd name="connsiteX0" fmla="*/ 3661398 w 3661398"/>
                <a:gd name="connsiteY0" fmla="*/ 0 h 3028950"/>
                <a:gd name="connsiteX1" fmla="*/ 2404098 w 3661398"/>
                <a:gd name="connsiteY1" fmla="*/ 962025 h 3028950"/>
                <a:gd name="connsiteX2" fmla="*/ 2518398 w 3661398"/>
                <a:gd name="connsiteY2" fmla="*/ 1085850 h 3028950"/>
                <a:gd name="connsiteX3" fmla="*/ 2251698 w 3661398"/>
                <a:gd name="connsiteY3" fmla="*/ 1247775 h 3028950"/>
                <a:gd name="connsiteX4" fmla="*/ 2318373 w 3661398"/>
                <a:gd name="connsiteY4" fmla="*/ 1362075 h 3028950"/>
                <a:gd name="connsiteX5" fmla="*/ 1965948 w 3661398"/>
                <a:gd name="connsiteY5" fmla="*/ 1590675 h 3028950"/>
                <a:gd name="connsiteX6" fmla="*/ 1184898 w 3661398"/>
                <a:gd name="connsiteY6" fmla="*/ 1371600 h 3028950"/>
                <a:gd name="connsiteX7" fmla="*/ 346698 w 3661398"/>
                <a:gd name="connsiteY7" fmla="*/ 1552575 h 3028950"/>
                <a:gd name="connsiteX8" fmla="*/ 13323 w 3661398"/>
                <a:gd name="connsiteY8" fmla="*/ 2162175 h 3028950"/>
                <a:gd name="connsiteX9" fmla="*/ 784848 w 3661398"/>
                <a:gd name="connsiteY9" fmla="*/ 1905000 h 3028950"/>
                <a:gd name="connsiteX10" fmla="*/ 1156323 w 3661398"/>
                <a:gd name="connsiteY10" fmla="*/ 2019300 h 3028950"/>
                <a:gd name="connsiteX11" fmla="*/ 2613648 w 3661398"/>
                <a:gd name="connsiteY11" fmla="*/ 3028950 h 3028950"/>
                <a:gd name="connsiteX12" fmla="*/ 3089898 w 3661398"/>
                <a:gd name="connsiteY12" fmla="*/ 2609850 h 3028950"/>
                <a:gd name="connsiteX13" fmla="*/ 3185148 w 3661398"/>
                <a:gd name="connsiteY13" fmla="*/ 2686050 h 3028950"/>
                <a:gd name="connsiteX14" fmla="*/ 3508998 w 3661398"/>
                <a:gd name="connsiteY14" fmla="*/ 2466975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179E68F0-BE0B-4B54-9AAC-E4A930759587}"/>
                </a:ext>
              </a:extLst>
            </p:cNvPr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43025 w 4276725"/>
                <a:gd name="connsiteY3" fmla="*/ 1323975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4478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857500 w 4276725"/>
                <a:gd name="connsiteY8" fmla="*/ 221932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4276725 w 4276725"/>
                <a:gd name="connsiteY9" fmla="*/ 3314700 h 4114800"/>
                <a:gd name="connsiteX10" fmla="*/ 3952875 w 4276725"/>
                <a:gd name="connsiteY10" fmla="*/ 3590925 h 4114800"/>
                <a:gd name="connsiteX11" fmla="*/ 3524250 w 4276725"/>
                <a:gd name="connsiteY11" fmla="*/ 3914775 h 4114800"/>
                <a:gd name="connsiteX12" fmla="*/ 3124200 w 4276725"/>
                <a:gd name="connsiteY12" fmla="*/ 4114800 h 4114800"/>
                <a:gd name="connsiteX13" fmla="*/ 2514600 w 4276725"/>
                <a:gd name="connsiteY13" fmla="*/ 4114800 h 4114800"/>
                <a:gd name="connsiteX14" fmla="*/ 2257425 w 4276725"/>
                <a:gd name="connsiteY14" fmla="*/ 3695700 h 4114800"/>
                <a:gd name="connsiteX15" fmla="*/ 1828800 w 4276725"/>
                <a:gd name="connsiteY15" fmla="*/ 3409950 h 4114800"/>
                <a:gd name="connsiteX16" fmla="*/ 1476375 w 4276725"/>
                <a:gd name="connsiteY16" fmla="*/ 3171825 h 4114800"/>
                <a:gd name="connsiteX17" fmla="*/ 1114425 w 4276725"/>
                <a:gd name="connsiteY17" fmla="*/ 3019425 h 4114800"/>
                <a:gd name="connsiteX18" fmla="*/ 933450 w 4276725"/>
                <a:gd name="connsiteY18" fmla="*/ 2733675 h 4114800"/>
                <a:gd name="connsiteX19" fmla="*/ 619125 w 4276725"/>
                <a:gd name="connsiteY19" fmla="*/ 2476500 h 4114800"/>
                <a:gd name="connsiteX20" fmla="*/ 447675 w 4276725"/>
                <a:gd name="connsiteY20" fmla="*/ 2571750 h 4114800"/>
                <a:gd name="connsiteX21" fmla="*/ 152400 w 4276725"/>
                <a:gd name="connsiteY21" fmla="*/ 2333625 h 4114800"/>
                <a:gd name="connsiteX22" fmla="*/ 142875 w 4276725"/>
                <a:gd name="connsiteY22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276725"/>
                <a:gd name="connsiteY0" fmla="*/ 0 h 4114800"/>
                <a:gd name="connsiteX1" fmla="*/ 1190625 w 4276725"/>
                <a:gd name="connsiteY1" fmla="*/ 990600 h 4114800"/>
                <a:gd name="connsiteX2" fmla="*/ 1095375 w 4276725"/>
                <a:gd name="connsiteY2" fmla="*/ 1152525 h 4114800"/>
                <a:gd name="connsiteX3" fmla="*/ 1371600 w 4276725"/>
                <a:gd name="connsiteY3" fmla="*/ 1390650 h 4114800"/>
                <a:gd name="connsiteX4" fmla="*/ 1276350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1562100 w 4276725"/>
                <a:gd name="connsiteY7" fmla="*/ 2362200 h 4114800"/>
                <a:gd name="connsiteX8" fmla="*/ 2524125 w 4276725"/>
                <a:gd name="connsiteY8" fmla="*/ 2162175 h 4114800"/>
                <a:gd name="connsiteX9" fmla="*/ 2838450 w 4276725"/>
                <a:gd name="connsiteY9" fmla="*/ 2228850 h 4114800"/>
                <a:gd name="connsiteX10" fmla="*/ 4276725 w 4276725"/>
                <a:gd name="connsiteY10" fmla="*/ 3314700 h 4114800"/>
                <a:gd name="connsiteX11" fmla="*/ 3952875 w 4276725"/>
                <a:gd name="connsiteY11" fmla="*/ 3590925 h 4114800"/>
                <a:gd name="connsiteX12" fmla="*/ 3524250 w 4276725"/>
                <a:gd name="connsiteY12" fmla="*/ 3914775 h 4114800"/>
                <a:gd name="connsiteX13" fmla="*/ 3124200 w 4276725"/>
                <a:gd name="connsiteY13" fmla="*/ 4114800 h 4114800"/>
                <a:gd name="connsiteX14" fmla="*/ 2514600 w 4276725"/>
                <a:gd name="connsiteY14" fmla="*/ 4114800 h 4114800"/>
                <a:gd name="connsiteX15" fmla="*/ 2257425 w 4276725"/>
                <a:gd name="connsiteY15" fmla="*/ 3695700 h 4114800"/>
                <a:gd name="connsiteX16" fmla="*/ 1828800 w 4276725"/>
                <a:gd name="connsiteY16" fmla="*/ 3409950 h 4114800"/>
                <a:gd name="connsiteX17" fmla="*/ 1476375 w 4276725"/>
                <a:gd name="connsiteY17" fmla="*/ 3171825 h 4114800"/>
                <a:gd name="connsiteX18" fmla="*/ 1114425 w 4276725"/>
                <a:gd name="connsiteY18" fmla="*/ 3019425 h 4114800"/>
                <a:gd name="connsiteX19" fmla="*/ 933450 w 4276725"/>
                <a:gd name="connsiteY19" fmla="*/ 2733675 h 4114800"/>
                <a:gd name="connsiteX20" fmla="*/ 619125 w 4276725"/>
                <a:gd name="connsiteY20" fmla="*/ 2476500 h 4114800"/>
                <a:gd name="connsiteX21" fmla="*/ 447675 w 4276725"/>
                <a:gd name="connsiteY21" fmla="*/ 2571750 h 4114800"/>
                <a:gd name="connsiteX22" fmla="*/ 152400 w 4276725"/>
                <a:gd name="connsiteY22" fmla="*/ 2333625 h 4114800"/>
                <a:gd name="connsiteX23" fmla="*/ 142875 w 4276725"/>
                <a:gd name="connsiteY23" fmla="*/ 2305050 h 4114800"/>
                <a:gd name="connsiteX0" fmla="*/ 0 w 4302473"/>
                <a:gd name="connsiteY0" fmla="*/ 0 h 4114800"/>
                <a:gd name="connsiteX1" fmla="*/ 1190625 w 4302473"/>
                <a:gd name="connsiteY1" fmla="*/ 990600 h 4114800"/>
                <a:gd name="connsiteX2" fmla="*/ 1095375 w 4302473"/>
                <a:gd name="connsiteY2" fmla="*/ 1152525 h 4114800"/>
                <a:gd name="connsiteX3" fmla="*/ 1371600 w 4302473"/>
                <a:gd name="connsiteY3" fmla="*/ 1390650 h 4114800"/>
                <a:gd name="connsiteX4" fmla="*/ 1276350 w 4302473"/>
                <a:gd name="connsiteY4" fmla="*/ 1552575 h 4114800"/>
                <a:gd name="connsiteX5" fmla="*/ 1590675 w 4302473"/>
                <a:gd name="connsiteY5" fmla="*/ 1762125 h 4114800"/>
                <a:gd name="connsiteX6" fmla="*/ 1885950 w 4302473"/>
                <a:gd name="connsiteY6" fmla="*/ 1743075 h 4114800"/>
                <a:gd name="connsiteX7" fmla="*/ 1562100 w 4302473"/>
                <a:gd name="connsiteY7" fmla="*/ 2362200 h 4114800"/>
                <a:gd name="connsiteX8" fmla="*/ 2524125 w 4302473"/>
                <a:gd name="connsiteY8" fmla="*/ 2162175 h 4114800"/>
                <a:gd name="connsiteX9" fmla="*/ 2838450 w 4302473"/>
                <a:gd name="connsiteY9" fmla="*/ 2228850 h 4114800"/>
                <a:gd name="connsiteX10" fmla="*/ 4276725 w 4302473"/>
                <a:gd name="connsiteY10" fmla="*/ 3314700 h 4114800"/>
                <a:gd name="connsiteX11" fmla="*/ 3952875 w 4302473"/>
                <a:gd name="connsiteY11" fmla="*/ 3590925 h 4114800"/>
                <a:gd name="connsiteX12" fmla="*/ 3524250 w 4302473"/>
                <a:gd name="connsiteY12" fmla="*/ 3914775 h 4114800"/>
                <a:gd name="connsiteX13" fmla="*/ 3124200 w 4302473"/>
                <a:gd name="connsiteY13" fmla="*/ 4114800 h 4114800"/>
                <a:gd name="connsiteX14" fmla="*/ 2514600 w 4302473"/>
                <a:gd name="connsiteY14" fmla="*/ 4114800 h 4114800"/>
                <a:gd name="connsiteX15" fmla="*/ 2257425 w 4302473"/>
                <a:gd name="connsiteY15" fmla="*/ 3695700 h 4114800"/>
                <a:gd name="connsiteX16" fmla="*/ 1828800 w 4302473"/>
                <a:gd name="connsiteY16" fmla="*/ 3409950 h 4114800"/>
                <a:gd name="connsiteX17" fmla="*/ 1476375 w 4302473"/>
                <a:gd name="connsiteY17" fmla="*/ 3171825 h 4114800"/>
                <a:gd name="connsiteX18" fmla="*/ 1114425 w 4302473"/>
                <a:gd name="connsiteY18" fmla="*/ 3019425 h 4114800"/>
                <a:gd name="connsiteX19" fmla="*/ 933450 w 4302473"/>
                <a:gd name="connsiteY19" fmla="*/ 2733675 h 4114800"/>
                <a:gd name="connsiteX20" fmla="*/ 619125 w 4302473"/>
                <a:gd name="connsiteY20" fmla="*/ 2476500 h 4114800"/>
                <a:gd name="connsiteX21" fmla="*/ 447675 w 4302473"/>
                <a:gd name="connsiteY21" fmla="*/ 2571750 h 4114800"/>
                <a:gd name="connsiteX22" fmla="*/ 152400 w 4302473"/>
                <a:gd name="connsiteY22" fmla="*/ 2333625 h 4114800"/>
                <a:gd name="connsiteX23" fmla="*/ 142875 w 4302473"/>
                <a:gd name="connsiteY23" fmla="*/ 2305050 h 4114800"/>
                <a:gd name="connsiteX0" fmla="*/ 0 w 4315610"/>
                <a:gd name="connsiteY0" fmla="*/ 0 h 4114800"/>
                <a:gd name="connsiteX1" fmla="*/ 1190625 w 4315610"/>
                <a:gd name="connsiteY1" fmla="*/ 990600 h 4114800"/>
                <a:gd name="connsiteX2" fmla="*/ 1095375 w 4315610"/>
                <a:gd name="connsiteY2" fmla="*/ 1152525 h 4114800"/>
                <a:gd name="connsiteX3" fmla="*/ 1371600 w 4315610"/>
                <a:gd name="connsiteY3" fmla="*/ 1390650 h 4114800"/>
                <a:gd name="connsiteX4" fmla="*/ 1276350 w 4315610"/>
                <a:gd name="connsiteY4" fmla="*/ 1552575 h 4114800"/>
                <a:gd name="connsiteX5" fmla="*/ 1590675 w 4315610"/>
                <a:gd name="connsiteY5" fmla="*/ 1762125 h 4114800"/>
                <a:gd name="connsiteX6" fmla="*/ 1885950 w 4315610"/>
                <a:gd name="connsiteY6" fmla="*/ 1743075 h 4114800"/>
                <a:gd name="connsiteX7" fmla="*/ 1562100 w 4315610"/>
                <a:gd name="connsiteY7" fmla="*/ 2362200 h 4114800"/>
                <a:gd name="connsiteX8" fmla="*/ 2524125 w 4315610"/>
                <a:gd name="connsiteY8" fmla="*/ 2162175 h 4114800"/>
                <a:gd name="connsiteX9" fmla="*/ 2838450 w 4315610"/>
                <a:gd name="connsiteY9" fmla="*/ 2228850 h 4114800"/>
                <a:gd name="connsiteX10" fmla="*/ 4276725 w 4315610"/>
                <a:gd name="connsiteY10" fmla="*/ 3314700 h 4114800"/>
                <a:gd name="connsiteX11" fmla="*/ 3952875 w 4315610"/>
                <a:gd name="connsiteY11" fmla="*/ 3590925 h 4114800"/>
                <a:gd name="connsiteX12" fmla="*/ 3524250 w 4315610"/>
                <a:gd name="connsiteY12" fmla="*/ 3914775 h 4114800"/>
                <a:gd name="connsiteX13" fmla="*/ 3124200 w 4315610"/>
                <a:gd name="connsiteY13" fmla="*/ 4114800 h 4114800"/>
                <a:gd name="connsiteX14" fmla="*/ 2514600 w 4315610"/>
                <a:gd name="connsiteY14" fmla="*/ 4114800 h 4114800"/>
                <a:gd name="connsiteX15" fmla="*/ 2257425 w 4315610"/>
                <a:gd name="connsiteY15" fmla="*/ 3695700 h 4114800"/>
                <a:gd name="connsiteX16" fmla="*/ 1828800 w 4315610"/>
                <a:gd name="connsiteY16" fmla="*/ 3409950 h 4114800"/>
                <a:gd name="connsiteX17" fmla="*/ 1476375 w 4315610"/>
                <a:gd name="connsiteY17" fmla="*/ 3171825 h 4114800"/>
                <a:gd name="connsiteX18" fmla="*/ 1114425 w 4315610"/>
                <a:gd name="connsiteY18" fmla="*/ 3019425 h 4114800"/>
                <a:gd name="connsiteX19" fmla="*/ 933450 w 4315610"/>
                <a:gd name="connsiteY19" fmla="*/ 2733675 h 4114800"/>
                <a:gd name="connsiteX20" fmla="*/ 619125 w 4315610"/>
                <a:gd name="connsiteY20" fmla="*/ 2476500 h 4114800"/>
                <a:gd name="connsiteX21" fmla="*/ 447675 w 4315610"/>
                <a:gd name="connsiteY21" fmla="*/ 2571750 h 4114800"/>
                <a:gd name="connsiteX22" fmla="*/ 152400 w 4315610"/>
                <a:gd name="connsiteY22" fmla="*/ 2333625 h 4114800"/>
                <a:gd name="connsiteX23" fmla="*/ 142875 w 4315610"/>
                <a:gd name="connsiteY23" fmla="*/ 2305050 h 4114800"/>
                <a:gd name="connsiteX0" fmla="*/ 0 w 4251400"/>
                <a:gd name="connsiteY0" fmla="*/ 0 h 4114800"/>
                <a:gd name="connsiteX1" fmla="*/ 1190625 w 4251400"/>
                <a:gd name="connsiteY1" fmla="*/ 990600 h 4114800"/>
                <a:gd name="connsiteX2" fmla="*/ 1095375 w 4251400"/>
                <a:gd name="connsiteY2" fmla="*/ 1152525 h 4114800"/>
                <a:gd name="connsiteX3" fmla="*/ 1371600 w 4251400"/>
                <a:gd name="connsiteY3" fmla="*/ 1390650 h 4114800"/>
                <a:gd name="connsiteX4" fmla="*/ 1276350 w 4251400"/>
                <a:gd name="connsiteY4" fmla="*/ 1552575 h 4114800"/>
                <a:gd name="connsiteX5" fmla="*/ 1590675 w 4251400"/>
                <a:gd name="connsiteY5" fmla="*/ 1762125 h 4114800"/>
                <a:gd name="connsiteX6" fmla="*/ 1885950 w 4251400"/>
                <a:gd name="connsiteY6" fmla="*/ 1743075 h 4114800"/>
                <a:gd name="connsiteX7" fmla="*/ 1562100 w 4251400"/>
                <a:gd name="connsiteY7" fmla="*/ 2362200 h 4114800"/>
                <a:gd name="connsiteX8" fmla="*/ 2524125 w 4251400"/>
                <a:gd name="connsiteY8" fmla="*/ 2162175 h 4114800"/>
                <a:gd name="connsiteX9" fmla="*/ 2838450 w 4251400"/>
                <a:gd name="connsiteY9" fmla="*/ 2228850 h 4114800"/>
                <a:gd name="connsiteX10" fmla="*/ 4200525 w 4251400"/>
                <a:gd name="connsiteY10" fmla="*/ 3267075 h 4114800"/>
                <a:gd name="connsiteX11" fmla="*/ 3952875 w 4251400"/>
                <a:gd name="connsiteY11" fmla="*/ 3590925 h 4114800"/>
                <a:gd name="connsiteX12" fmla="*/ 3524250 w 4251400"/>
                <a:gd name="connsiteY12" fmla="*/ 3914775 h 4114800"/>
                <a:gd name="connsiteX13" fmla="*/ 3124200 w 4251400"/>
                <a:gd name="connsiteY13" fmla="*/ 4114800 h 4114800"/>
                <a:gd name="connsiteX14" fmla="*/ 2514600 w 4251400"/>
                <a:gd name="connsiteY14" fmla="*/ 4114800 h 4114800"/>
                <a:gd name="connsiteX15" fmla="*/ 2257425 w 4251400"/>
                <a:gd name="connsiteY15" fmla="*/ 3695700 h 4114800"/>
                <a:gd name="connsiteX16" fmla="*/ 1828800 w 4251400"/>
                <a:gd name="connsiteY16" fmla="*/ 3409950 h 4114800"/>
                <a:gd name="connsiteX17" fmla="*/ 1476375 w 4251400"/>
                <a:gd name="connsiteY17" fmla="*/ 3171825 h 4114800"/>
                <a:gd name="connsiteX18" fmla="*/ 1114425 w 4251400"/>
                <a:gd name="connsiteY18" fmla="*/ 3019425 h 4114800"/>
                <a:gd name="connsiteX19" fmla="*/ 933450 w 4251400"/>
                <a:gd name="connsiteY19" fmla="*/ 2733675 h 4114800"/>
                <a:gd name="connsiteX20" fmla="*/ 619125 w 4251400"/>
                <a:gd name="connsiteY20" fmla="*/ 2476500 h 4114800"/>
                <a:gd name="connsiteX21" fmla="*/ 447675 w 4251400"/>
                <a:gd name="connsiteY21" fmla="*/ 2571750 h 4114800"/>
                <a:gd name="connsiteX22" fmla="*/ 152400 w 4251400"/>
                <a:gd name="connsiteY22" fmla="*/ 2333625 h 4114800"/>
                <a:gd name="connsiteX23" fmla="*/ 142875 w 4251400"/>
                <a:gd name="connsiteY23" fmla="*/ 2305050 h 4114800"/>
                <a:gd name="connsiteX0" fmla="*/ 0 w 4305862"/>
                <a:gd name="connsiteY0" fmla="*/ 0 h 4114800"/>
                <a:gd name="connsiteX1" fmla="*/ 1190625 w 4305862"/>
                <a:gd name="connsiteY1" fmla="*/ 990600 h 4114800"/>
                <a:gd name="connsiteX2" fmla="*/ 1095375 w 4305862"/>
                <a:gd name="connsiteY2" fmla="*/ 1152525 h 4114800"/>
                <a:gd name="connsiteX3" fmla="*/ 1371600 w 4305862"/>
                <a:gd name="connsiteY3" fmla="*/ 1390650 h 4114800"/>
                <a:gd name="connsiteX4" fmla="*/ 1276350 w 4305862"/>
                <a:gd name="connsiteY4" fmla="*/ 1552575 h 4114800"/>
                <a:gd name="connsiteX5" fmla="*/ 1590675 w 4305862"/>
                <a:gd name="connsiteY5" fmla="*/ 1762125 h 4114800"/>
                <a:gd name="connsiteX6" fmla="*/ 1885950 w 4305862"/>
                <a:gd name="connsiteY6" fmla="*/ 1743075 h 4114800"/>
                <a:gd name="connsiteX7" fmla="*/ 1562100 w 4305862"/>
                <a:gd name="connsiteY7" fmla="*/ 2362200 h 4114800"/>
                <a:gd name="connsiteX8" fmla="*/ 2524125 w 4305862"/>
                <a:gd name="connsiteY8" fmla="*/ 2162175 h 4114800"/>
                <a:gd name="connsiteX9" fmla="*/ 2838450 w 4305862"/>
                <a:gd name="connsiteY9" fmla="*/ 2228850 h 4114800"/>
                <a:gd name="connsiteX10" fmla="*/ 4200525 w 4305862"/>
                <a:gd name="connsiteY10" fmla="*/ 3267075 h 4114800"/>
                <a:gd name="connsiteX11" fmla="*/ 3952875 w 4305862"/>
                <a:gd name="connsiteY11" fmla="*/ 3590925 h 4114800"/>
                <a:gd name="connsiteX12" fmla="*/ 3524250 w 4305862"/>
                <a:gd name="connsiteY12" fmla="*/ 3914775 h 4114800"/>
                <a:gd name="connsiteX13" fmla="*/ 3124200 w 4305862"/>
                <a:gd name="connsiteY13" fmla="*/ 4114800 h 4114800"/>
                <a:gd name="connsiteX14" fmla="*/ 2514600 w 4305862"/>
                <a:gd name="connsiteY14" fmla="*/ 4114800 h 4114800"/>
                <a:gd name="connsiteX15" fmla="*/ 2257425 w 4305862"/>
                <a:gd name="connsiteY15" fmla="*/ 3695700 h 4114800"/>
                <a:gd name="connsiteX16" fmla="*/ 1828800 w 4305862"/>
                <a:gd name="connsiteY16" fmla="*/ 3409950 h 4114800"/>
                <a:gd name="connsiteX17" fmla="*/ 1476375 w 4305862"/>
                <a:gd name="connsiteY17" fmla="*/ 3171825 h 4114800"/>
                <a:gd name="connsiteX18" fmla="*/ 1114425 w 4305862"/>
                <a:gd name="connsiteY18" fmla="*/ 3019425 h 4114800"/>
                <a:gd name="connsiteX19" fmla="*/ 933450 w 4305862"/>
                <a:gd name="connsiteY19" fmla="*/ 2733675 h 4114800"/>
                <a:gd name="connsiteX20" fmla="*/ 619125 w 4305862"/>
                <a:gd name="connsiteY20" fmla="*/ 2476500 h 4114800"/>
                <a:gd name="connsiteX21" fmla="*/ 447675 w 4305862"/>
                <a:gd name="connsiteY21" fmla="*/ 2571750 h 4114800"/>
                <a:gd name="connsiteX22" fmla="*/ 152400 w 4305862"/>
                <a:gd name="connsiteY22" fmla="*/ 2333625 h 4114800"/>
                <a:gd name="connsiteX23" fmla="*/ 142875 w 4305862"/>
                <a:gd name="connsiteY23" fmla="*/ 2305050 h 4114800"/>
                <a:gd name="connsiteX0" fmla="*/ 0 w 4296221"/>
                <a:gd name="connsiteY0" fmla="*/ 0 h 4114800"/>
                <a:gd name="connsiteX1" fmla="*/ 1190625 w 4296221"/>
                <a:gd name="connsiteY1" fmla="*/ 990600 h 4114800"/>
                <a:gd name="connsiteX2" fmla="*/ 1095375 w 4296221"/>
                <a:gd name="connsiteY2" fmla="*/ 1152525 h 4114800"/>
                <a:gd name="connsiteX3" fmla="*/ 1371600 w 4296221"/>
                <a:gd name="connsiteY3" fmla="*/ 1390650 h 4114800"/>
                <a:gd name="connsiteX4" fmla="*/ 1276350 w 4296221"/>
                <a:gd name="connsiteY4" fmla="*/ 1552575 h 4114800"/>
                <a:gd name="connsiteX5" fmla="*/ 1590675 w 4296221"/>
                <a:gd name="connsiteY5" fmla="*/ 1762125 h 4114800"/>
                <a:gd name="connsiteX6" fmla="*/ 1885950 w 4296221"/>
                <a:gd name="connsiteY6" fmla="*/ 1743075 h 4114800"/>
                <a:gd name="connsiteX7" fmla="*/ 1562100 w 4296221"/>
                <a:gd name="connsiteY7" fmla="*/ 2362200 h 4114800"/>
                <a:gd name="connsiteX8" fmla="*/ 2524125 w 4296221"/>
                <a:gd name="connsiteY8" fmla="*/ 2162175 h 4114800"/>
                <a:gd name="connsiteX9" fmla="*/ 2838450 w 4296221"/>
                <a:gd name="connsiteY9" fmla="*/ 2228850 h 4114800"/>
                <a:gd name="connsiteX10" fmla="*/ 4200525 w 4296221"/>
                <a:gd name="connsiteY10" fmla="*/ 3267075 h 4114800"/>
                <a:gd name="connsiteX11" fmla="*/ 3905250 w 4296221"/>
                <a:gd name="connsiteY11" fmla="*/ 3552825 h 4114800"/>
                <a:gd name="connsiteX12" fmla="*/ 3524250 w 4296221"/>
                <a:gd name="connsiteY12" fmla="*/ 3914775 h 4114800"/>
                <a:gd name="connsiteX13" fmla="*/ 3124200 w 4296221"/>
                <a:gd name="connsiteY13" fmla="*/ 4114800 h 4114800"/>
                <a:gd name="connsiteX14" fmla="*/ 2514600 w 4296221"/>
                <a:gd name="connsiteY14" fmla="*/ 4114800 h 4114800"/>
                <a:gd name="connsiteX15" fmla="*/ 2257425 w 4296221"/>
                <a:gd name="connsiteY15" fmla="*/ 3695700 h 4114800"/>
                <a:gd name="connsiteX16" fmla="*/ 1828800 w 4296221"/>
                <a:gd name="connsiteY16" fmla="*/ 3409950 h 4114800"/>
                <a:gd name="connsiteX17" fmla="*/ 1476375 w 4296221"/>
                <a:gd name="connsiteY17" fmla="*/ 3171825 h 4114800"/>
                <a:gd name="connsiteX18" fmla="*/ 1114425 w 4296221"/>
                <a:gd name="connsiteY18" fmla="*/ 3019425 h 4114800"/>
                <a:gd name="connsiteX19" fmla="*/ 933450 w 4296221"/>
                <a:gd name="connsiteY19" fmla="*/ 2733675 h 4114800"/>
                <a:gd name="connsiteX20" fmla="*/ 619125 w 4296221"/>
                <a:gd name="connsiteY20" fmla="*/ 2476500 h 4114800"/>
                <a:gd name="connsiteX21" fmla="*/ 447675 w 4296221"/>
                <a:gd name="connsiteY21" fmla="*/ 2571750 h 4114800"/>
                <a:gd name="connsiteX22" fmla="*/ 152400 w 4296221"/>
                <a:gd name="connsiteY22" fmla="*/ 2333625 h 4114800"/>
                <a:gd name="connsiteX23" fmla="*/ 142875 w 4296221"/>
                <a:gd name="connsiteY23" fmla="*/ 2305050 h 4114800"/>
                <a:gd name="connsiteX0" fmla="*/ 0 w 4243525"/>
                <a:gd name="connsiteY0" fmla="*/ 0 h 4114800"/>
                <a:gd name="connsiteX1" fmla="*/ 1190625 w 4243525"/>
                <a:gd name="connsiteY1" fmla="*/ 990600 h 4114800"/>
                <a:gd name="connsiteX2" fmla="*/ 1095375 w 4243525"/>
                <a:gd name="connsiteY2" fmla="*/ 1152525 h 4114800"/>
                <a:gd name="connsiteX3" fmla="*/ 1371600 w 4243525"/>
                <a:gd name="connsiteY3" fmla="*/ 1390650 h 4114800"/>
                <a:gd name="connsiteX4" fmla="*/ 1276350 w 4243525"/>
                <a:gd name="connsiteY4" fmla="*/ 1552575 h 4114800"/>
                <a:gd name="connsiteX5" fmla="*/ 1590675 w 4243525"/>
                <a:gd name="connsiteY5" fmla="*/ 1762125 h 4114800"/>
                <a:gd name="connsiteX6" fmla="*/ 1885950 w 4243525"/>
                <a:gd name="connsiteY6" fmla="*/ 1743075 h 4114800"/>
                <a:gd name="connsiteX7" fmla="*/ 1562100 w 4243525"/>
                <a:gd name="connsiteY7" fmla="*/ 2362200 h 4114800"/>
                <a:gd name="connsiteX8" fmla="*/ 2524125 w 4243525"/>
                <a:gd name="connsiteY8" fmla="*/ 2162175 h 4114800"/>
                <a:gd name="connsiteX9" fmla="*/ 2838450 w 4243525"/>
                <a:gd name="connsiteY9" fmla="*/ 2228850 h 4114800"/>
                <a:gd name="connsiteX10" fmla="*/ 4133850 w 4243525"/>
                <a:gd name="connsiteY10" fmla="*/ 3181350 h 4114800"/>
                <a:gd name="connsiteX11" fmla="*/ 3905250 w 4243525"/>
                <a:gd name="connsiteY11" fmla="*/ 3552825 h 4114800"/>
                <a:gd name="connsiteX12" fmla="*/ 3524250 w 4243525"/>
                <a:gd name="connsiteY12" fmla="*/ 3914775 h 4114800"/>
                <a:gd name="connsiteX13" fmla="*/ 3124200 w 4243525"/>
                <a:gd name="connsiteY13" fmla="*/ 4114800 h 4114800"/>
                <a:gd name="connsiteX14" fmla="*/ 2514600 w 4243525"/>
                <a:gd name="connsiteY14" fmla="*/ 4114800 h 4114800"/>
                <a:gd name="connsiteX15" fmla="*/ 2257425 w 4243525"/>
                <a:gd name="connsiteY15" fmla="*/ 3695700 h 4114800"/>
                <a:gd name="connsiteX16" fmla="*/ 1828800 w 4243525"/>
                <a:gd name="connsiteY16" fmla="*/ 3409950 h 4114800"/>
                <a:gd name="connsiteX17" fmla="*/ 1476375 w 4243525"/>
                <a:gd name="connsiteY17" fmla="*/ 3171825 h 4114800"/>
                <a:gd name="connsiteX18" fmla="*/ 1114425 w 4243525"/>
                <a:gd name="connsiteY18" fmla="*/ 3019425 h 4114800"/>
                <a:gd name="connsiteX19" fmla="*/ 933450 w 4243525"/>
                <a:gd name="connsiteY19" fmla="*/ 2733675 h 4114800"/>
                <a:gd name="connsiteX20" fmla="*/ 619125 w 4243525"/>
                <a:gd name="connsiteY20" fmla="*/ 2476500 h 4114800"/>
                <a:gd name="connsiteX21" fmla="*/ 447675 w 4243525"/>
                <a:gd name="connsiteY21" fmla="*/ 2571750 h 4114800"/>
                <a:gd name="connsiteX22" fmla="*/ 152400 w 4243525"/>
                <a:gd name="connsiteY22" fmla="*/ 2333625 h 4114800"/>
                <a:gd name="connsiteX23" fmla="*/ 142875 w 4243525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914775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68878"/>
                <a:gd name="connsiteY0" fmla="*/ 0 h 4114800"/>
                <a:gd name="connsiteX1" fmla="*/ 1190625 w 4268878"/>
                <a:gd name="connsiteY1" fmla="*/ 990600 h 4114800"/>
                <a:gd name="connsiteX2" fmla="*/ 1095375 w 4268878"/>
                <a:gd name="connsiteY2" fmla="*/ 1152525 h 4114800"/>
                <a:gd name="connsiteX3" fmla="*/ 1371600 w 4268878"/>
                <a:gd name="connsiteY3" fmla="*/ 1390650 h 4114800"/>
                <a:gd name="connsiteX4" fmla="*/ 1276350 w 4268878"/>
                <a:gd name="connsiteY4" fmla="*/ 1552575 h 4114800"/>
                <a:gd name="connsiteX5" fmla="*/ 1590675 w 4268878"/>
                <a:gd name="connsiteY5" fmla="*/ 1762125 h 4114800"/>
                <a:gd name="connsiteX6" fmla="*/ 1885950 w 4268878"/>
                <a:gd name="connsiteY6" fmla="*/ 1743075 h 4114800"/>
                <a:gd name="connsiteX7" fmla="*/ 1562100 w 4268878"/>
                <a:gd name="connsiteY7" fmla="*/ 2362200 h 4114800"/>
                <a:gd name="connsiteX8" fmla="*/ 2524125 w 4268878"/>
                <a:gd name="connsiteY8" fmla="*/ 2162175 h 4114800"/>
                <a:gd name="connsiteX9" fmla="*/ 2838450 w 4268878"/>
                <a:gd name="connsiteY9" fmla="*/ 2228850 h 4114800"/>
                <a:gd name="connsiteX10" fmla="*/ 4133850 w 4268878"/>
                <a:gd name="connsiteY10" fmla="*/ 3181350 h 4114800"/>
                <a:gd name="connsiteX11" fmla="*/ 3905250 w 4268878"/>
                <a:gd name="connsiteY11" fmla="*/ 3552825 h 4114800"/>
                <a:gd name="connsiteX12" fmla="*/ 3524250 w 4268878"/>
                <a:gd name="connsiteY12" fmla="*/ 3886200 h 4114800"/>
                <a:gd name="connsiteX13" fmla="*/ 3124200 w 4268878"/>
                <a:gd name="connsiteY13" fmla="*/ 4114800 h 4114800"/>
                <a:gd name="connsiteX14" fmla="*/ 2514600 w 4268878"/>
                <a:gd name="connsiteY14" fmla="*/ 4114800 h 4114800"/>
                <a:gd name="connsiteX15" fmla="*/ 2257425 w 4268878"/>
                <a:gd name="connsiteY15" fmla="*/ 3695700 h 4114800"/>
                <a:gd name="connsiteX16" fmla="*/ 1828800 w 4268878"/>
                <a:gd name="connsiteY16" fmla="*/ 3409950 h 4114800"/>
                <a:gd name="connsiteX17" fmla="*/ 1476375 w 4268878"/>
                <a:gd name="connsiteY17" fmla="*/ 3171825 h 4114800"/>
                <a:gd name="connsiteX18" fmla="*/ 1114425 w 4268878"/>
                <a:gd name="connsiteY18" fmla="*/ 3019425 h 4114800"/>
                <a:gd name="connsiteX19" fmla="*/ 933450 w 4268878"/>
                <a:gd name="connsiteY19" fmla="*/ 2733675 h 4114800"/>
                <a:gd name="connsiteX20" fmla="*/ 619125 w 4268878"/>
                <a:gd name="connsiteY20" fmla="*/ 2476500 h 4114800"/>
                <a:gd name="connsiteX21" fmla="*/ 447675 w 4268878"/>
                <a:gd name="connsiteY21" fmla="*/ 2571750 h 4114800"/>
                <a:gd name="connsiteX22" fmla="*/ 152400 w 4268878"/>
                <a:gd name="connsiteY22" fmla="*/ 2333625 h 4114800"/>
                <a:gd name="connsiteX23" fmla="*/ 142875 w 4268878"/>
                <a:gd name="connsiteY23" fmla="*/ 2305050 h 4114800"/>
                <a:gd name="connsiteX0" fmla="*/ 0 w 4256323"/>
                <a:gd name="connsiteY0" fmla="*/ 0 h 4114800"/>
                <a:gd name="connsiteX1" fmla="*/ 1190625 w 4256323"/>
                <a:gd name="connsiteY1" fmla="*/ 990600 h 4114800"/>
                <a:gd name="connsiteX2" fmla="*/ 1095375 w 4256323"/>
                <a:gd name="connsiteY2" fmla="*/ 1152525 h 4114800"/>
                <a:gd name="connsiteX3" fmla="*/ 1371600 w 4256323"/>
                <a:gd name="connsiteY3" fmla="*/ 1390650 h 4114800"/>
                <a:gd name="connsiteX4" fmla="*/ 1276350 w 4256323"/>
                <a:gd name="connsiteY4" fmla="*/ 1552575 h 4114800"/>
                <a:gd name="connsiteX5" fmla="*/ 1590675 w 4256323"/>
                <a:gd name="connsiteY5" fmla="*/ 1762125 h 4114800"/>
                <a:gd name="connsiteX6" fmla="*/ 1885950 w 4256323"/>
                <a:gd name="connsiteY6" fmla="*/ 1743075 h 4114800"/>
                <a:gd name="connsiteX7" fmla="*/ 1562100 w 4256323"/>
                <a:gd name="connsiteY7" fmla="*/ 2362200 h 4114800"/>
                <a:gd name="connsiteX8" fmla="*/ 2524125 w 4256323"/>
                <a:gd name="connsiteY8" fmla="*/ 2162175 h 4114800"/>
                <a:gd name="connsiteX9" fmla="*/ 2838450 w 4256323"/>
                <a:gd name="connsiteY9" fmla="*/ 2228850 h 4114800"/>
                <a:gd name="connsiteX10" fmla="*/ 4133850 w 4256323"/>
                <a:gd name="connsiteY10" fmla="*/ 3181350 h 4114800"/>
                <a:gd name="connsiteX11" fmla="*/ 3848100 w 4256323"/>
                <a:gd name="connsiteY11" fmla="*/ 3562350 h 4114800"/>
                <a:gd name="connsiteX12" fmla="*/ 3524250 w 4256323"/>
                <a:gd name="connsiteY12" fmla="*/ 3886200 h 4114800"/>
                <a:gd name="connsiteX13" fmla="*/ 3124200 w 4256323"/>
                <a:gd name="connsiteY13" fmla="*/ 4114800 h 4114800"/>
                <a:gd name="connsiteX14" fmla="*/ 2514600 w 4256323"/>
                <a:gd name="connsiteY14" fmla="*/ 4114800 h 4114800"/>
                <a:gd name="connsiteX15" fmla="*/ 2257425 w 4256323"/>
                <a:gd name="connsiteY15" fmla="*/ 3695700 h 4114800"/>
                <a:gd name="connsiteX16" fmla="*/ 1828800 w 4256323"/>
                <a:gd name="connsiteY16" fmla="*/ 3409950 h 4114800"/>
                <a:gd name="connsiteX17" fmla="*/ 1476375 w 4256323"/>
                <a:gd name="connsiteY17" fmla="*/ 3171825 h 4114800"/>
                <a:gd name="connsiteX18" fmla="*/ 1114425 w 4256323"/>
                <a:gd name="connsiteY18" fmla="*/ 3019425 h 4114800"/>
                <a:gd name="connsiteX19" fmla="*/ 933450 w 4256323"/>
                <a:gd name="connsiteY19" fmla="*/ 2733675 h 4114800"/>
                <a:gd name="connsiteX20" fmla="*/ 619125 w 4256323"/>
                <a:gd name="connsiteY20" fmla="*/ 2476500 h 4114800"/>
                <a:gd name="connsiteX21" fmla="*/ 447675 w 4256323"/>
                <a:gd name="connsiteY21" fmla="*/ 2571750 h 4114800"/>
                <a:gd name="connsiteX22" fmla="*/ 152400 w 4256323"/>
                <a:gd name="connsiteY22" fmla="*/ 2333625 h 4114800"/>
                <a:gd name="connsiteX23" fmla="*/ 142875 w 4256323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524250 w 4265214"/>
                <a:gd name="connsiteY12" fmla="*/ 388620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65214"/>
                <a:gd name="connsiteY0" fmla="*/ 0 h 4114800"/>
                <a:gd name="connsiteX1" fmla="*/ 1190625 w 4265214"/>
                <a:gd name="connsiteY1" fmla="*/ 990600 h 4114800"/>
                <a:gd name="connsiteX2" fmla="*/ 1095375 w 4265214"/>
                <a:gd name="connsiteY2" fmla="*/ 1152525 h 4114800"/>
                <a:gd name="connsiteX3" fmla="*/ 1371600 w 4265214"/>
                <a:gd name="connsiteY3" fmla="*/ 1390650 h 4114800"/>
                <a:gd name="connsiteX4" fmla="*/ 1276350 w 4265214"/>
                <a:gd name="connsiteY4" fmla="*/ 1552575 h 4114800"/>
                <a:gd name="connsiteX5" fmla="*/ 1590675 w 4265214"/>
                <a:gd name="connsiteY5" fmla="*/ 1762125 h 4114800"/>
                <a:gd name="connsiteX6" fmla="*/ 1885950 w 4265214"/>
                <a:gd name="connsiteY6" fmla="*/ 1743075 h 4114800"/>
                <a:gd name="connsiteX7" fmla="*/ 1562100 w 4265214"/>
                <a:gd name="connsiteY7" fmla="*/ 2362200 h 4114800"/>
                <a:gd name="connsiteX8" fmla="*/ 2524125 w 4265214"/>
                <a:gd name="connsiteY8" fmla="*/ 2162175 h 4114800"/>
                <a:gd name="connsiteX9" fmla="*/ 2838450 w 4265214"/>
                <a:gd name="connsiteY9" fmla="*/ 2228850 h 4114800"/>
                <a:gd name="connsiteX10" fmla="*/ 4133850 w 4265214"/>
                <a:gd name="connsiteY10" fmla="*/ 3181350 h 4114800"/>
                <a:gd name="connsiteX11" fmla="*/ 3848100 w 4265214"/>
                <a:gd name="connsiteY11" fmla="*/ 3562350 h 4114800"/>
                <a:gd name="connsiteX12" fmla="*/ 3438525 w 4265214"/>
                <a:gd name="connsiteY12" fmla="*/ 3829050 h 4114800"/>
                <a:gd name="connsiteX13" fmla="*/ 3124200 w 4265214"/>
                <a:gd name="connsiteY13" fmla="*/ 4114800 h 4114800"/>
                <a:gd name="connsiteX14" fmla="*/ 2514600 w 4265214"/>
                <a:gd name="connsiteY14" fmla="*/ 4114800 h 4114800"/>
                <a:gd name="connsiteX15" fmla="*/ 2257425 w 4265214"/>
                <a:gd name="connsiteY15" fmla="*/ 3695700 h 4114800"/>
                <a:gd name="connsiteX16" fmla="*/ 1828800 w 4265214"/>
                <a:gd name="connsiteY16" fmla="*/ 3409950 h 4114800"/>
                <a:gd name="connsiteX17" fmla="*/ 1476375 w 4265214"/>
                <a:gd name="connsiteY17" fmla="*/ 3171825 h 4114800"/>
                <a:gd name="connsiteX18" fmla="*/ 1114425 w 4265214"/>
                <a:gd name="connsiteY18" fmla="*/ 3019425 h 4114800"/>
                <a:gd name="connsiteX19" fmla="*/ 933450 w 4265214"/>
                <a:gd name="connsiteY19" fmla="*/ 2733675 h 4114800"/>
                <a:gd name="connsiteX20" fmla="*/ 619125 w 4265214"/>
                <a:gd name="connsiteY20" fmla="*/ 2476500 h 4114800"/>
                <a:gd name="connsiteX21" fmla="*/ 447675 w 4265214"/>
                <a:gd name="connsiteY21" fmla="*/ 2571750 h 4114800"/>
                <a:gd name="connsiteX22" fmla="*/ 152400 w 4265214"/>
                <a:gd name="connsiteY22" fmla="*/ 2333625 h 4114800"/>
                <a:gd name="connsiteX23" fmla="*/ 142875 w 4265214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14800"/>
                <a:gd name="connsiteX1" fmla="*/ 1190625 w 4257100"/>
                <a:gd name="connsiteY1" fmla="*/ 990600 h 4114800"/>
                <a:gd name="connsiteX2" fmla="*/ 1095375 w 4257100"/>
                <a:gd name="connsiteY2" fmla="*/ 1152525 h 4114800"/>
                <a:gd name="connsiteX3" fmla="*/ 1371600 w 4257100"/>
                <a:gd name="connsiteY3" fmla="*/ 1390650 h 4114800"/>
                <a:gd name="connsiteX4" fmla="*/ 1276350 w 4257100"/>
                <a:gd name="connsiteY4" fmla="*/ 1552575 h 4114800"/>
                <a:gd name="connsiteX5" fmla="*/ 1590675 w 4257100"/>
                <a:gd name="connsiteY5" fmla="*/ 1762125 h 4114800"/>
                <a:gd name="connsiteX6" fmla="*/ 1885950 w 4257100"/>
                <a:gd name="connsiteY6" fmla="*/ 1743075 h 4114800"/>
                <a:gd name="connsiteX7" fmla="*/ 1562100 w 4257100"/>
                <a:gd name="connsiteY7" fmla="*/ 2362200 h 4114800"/>
                <a:gd name="connsiteX8" fmla="*/ 2524125 w 4257100"/>
                <a:gd name="connsiteY8" fmla="*/ 2162175 h 4114800"/>
                <a:gd name="connsiteX9" fmla="*/ 2838450 w 4257100"/>
                <a:gd name="connsiteY9" fmla="*/ 2228850 h 4114800"/>
                <a:gd name="connsiteX10" fmla="*/ 4133850 w 4257100"/>
                <a:gd name="connsiteY10" fmla="*/ 3181350 h 4114800"/>
                <a:gd name="connsiteX11" fmla="*/ 3810000 w 4257100"/>
                <a:gd name="connsiteY11" fmla="*/ 3562350 h 4114800"/>
                <a:gd name="connsiteX12" fmla="*/ 3438525 w 4257100"/>
                <a:gd name="connsiteY12" fmla="*/ 3829050 h 4114800"/>
                <a:gd name="connsiteX13" fmla="*/ 3124200 w 4257100"/>
                <a:gd name="connsiteY13" fmla="*/ 4114800 h 4114800"/>
                <a:gd name="connsiteX14" fmla="*/ 2514600 w 4257100"/>
                <a:gd name="connsiteY14" fmla="*/ 4114800 h 4114800"/>
                <a:gd name="connsiteX15" fmla="*/ 2257425 w 4257100"/>
                <a:gd name="connsiteY15" fmla="*/ 3695700 h 4114800"/>
                <a:gd name="connsiteX16" fmla="*/ 1828800 w 4257100"/>
                <a:gd name="connsiteY16" fmla="*/ 3409950 h 4114800"/>
                <a:gd name="connsiteX17" fmla="*/ 1476375 w 4257100"/>
                <a:gd name="connsiteY17" fmla="*/ 3171825 h 4114800"/>
                <a:gd name="connsiteX18" fmla="*/ 1114425 w 4257100"/>
                <a:gd name="connsiteY18" fmla="*/ 3019425 h 4114800"/>
                <a:gd name="connsiteX19" fmla="*/ 933450 w 4257100"/>
                <a:gd name="connsiteY19" fmla="*/ 2733675 h 4114800"/>
                <a:gd name="connsiteX20" fmla="*/ 619125 w 4257100"/>
                <a:gd name="connsiteY20" fmla="*/ 2476500 h 4114800"/>
                <a:gd name="connsiteX21" fmla="*/ 447675 w 4257100"/>
                <a:gd name="connsiteY21" fmla="*/ 2571750 h 4114800"/>
                <a:gd name="connsiteX22" fmla="*/ 152400 w 4257100"/>
                <a:gd name="connsiteY22" fmla="*/ 2333625 h 4114800"/>
                <a:gd name="connsiteX23" fmla="*/ 142875 w 4257100"/>
                <a:gd name="connsiteY23" fmla="*/ 2305050 h 4114800"/>
                <a:gd name="connsiteX0" fmla="*/ 0 w 4257100"/>
                <a:gd name="connsiteY0" fmla="*/ 0 h 4138481"/>
                <a:gd name="connsiteX1" fmla="*/ 1190625 w 4257100"/>
                <a:gd name="connsiteY1" fmla="*/ 990600 h 4138481"/>
                <a:gd name="connsiteX2" fmla="*/ 1095375 w 4257100"/>
                <a:gd name="connsiteY2" fmla="*/ 1152525 h 4138481"/>
                <a:gd name="connsiteX3" fmla="*/ 1371600 w 4257100"/>
                <a:gd name="connsiteY3" fmla="*/ 1390650 h 4138481"/>
                <a:gd name="connsiteX4" fmla="*/ 1276350 w 4257100"/>
                <a:gd name="connsiteY4" fmla="*/ 1552575 h 4138481"/>
                <a:gd name="connsiteX5" fmla="*/ 1590675 w 4257100"/>
                <a:gd name="connsiteY5" fmla="*/ 1762125 h 4138481"/>
                <a:gd name="connsiteX6" fmla="*/ 1885950 w 4257100"/>
                <a:gd name="connsiteY6" fmla="*/ 1743075 h 4138481"/>
                <a:gd name="connsiteX7" fmla="*/ 1562100 w 4257100"/>
                <a:gd name="connsiteY7" fmla="*/ 2362200 h 4138481"/>
                <a:gd name="connsiteX8" fmla="*/ 2524125 w 4257100"/>
                <a:gd name="connsiteY8" fmla="*/ 2162175 h 4138481"/>
                <a:gd name="connsiteX9" fmla="*/ 2838450 w 4257100"/>
                <a:gd name="connsiteY9" fmla="*/ 2228850 h 4138481"/>
                <a:gd name="connsiteX10" fmla="*/ 4133850 w 4257100"/>
                <a:gd name="connsiteY10" fmla="*/ 3181350 h 4138481"/>
                <a:gd name="connsiteX11" fmla="*/ 3810000 w 4257100"/>
                <a:gd name="connsiteY11" fmla="*/ 3562350 h 4138481"/>
                <a:gd name="connsiteX12" fmla="*/ 3438525 w 4257100"/>
                <a:gd name="connsiteY12" fmla="*/ 3829050 h 4138481"/>
                <a:gd name="connsiteX13" fmla="*/ 3124200 w 4257100"/>
                <a:gd name="connsiteY13" fmla="*/ 4114800 h 4138481"/>
                <a:gd name="connsiteX14" fmla="*/ 2514600 w 4257100"/>
                <a:gd name="connsiteY14" fmla="*/ 4114800 h 4138481"/>
                <a:gd name="connsiteX15" fmla="*/ 2257425 w 4257100"/>
                <a:gd name="connsiteY15" fmla="*/ 3695700 h 4138481"/>
                <a:gd name="connsiteX16" fmla="*/ 1828800 w 4257100"/>
                <a:gd name="connsiteY16" fmla="*/ 3409950 h 4138481"/>
                <a:gd name="connsiteX17" fmla="*/ 1476375 w 4257100"/>
                <a:gd name="connsiteY17" fmla="*/ 3171825 h 4138481"/>
                <a:gd name="connsiteX18" fmla="*/ 1114425 w 4257100"/>
                <a:gd name="connsiteY18" fmla="*/ 3019425 h 4138481"/>
                <a:gd name="connsiteX19" fmla="*/ 933450 w 4257100"/>
                <a:gd name="connsiteY19" fmla="*/ 2733675 h 4138481"/>
                <a:gd name="connsiteX20" fmla="*/ 619125 w 4257100"/>
                <a:gd name="connsiteY20" fmla="*/ 2476500 h 4138481"/>
                <a:gd name="connsiteX21" fmla="*/ 447675 w 4257100"/>
                <a:gd name="connsiteY21" fmla="*/ 2571750 h 4138481"/>
                <a:gd name="connsiteX22" fmla="*/ 152400 w 4257100"/>
                <a:gd name="connsiteY22" fmla="*/ 2333625 h 4138481"/>
                <a:gd name="connsiteX23" fmla="*/ 142875 w 4257100"/>
                <a:gd name="connsiteY23" fmla="*/ 2305050 h 4138481"/>
                <a:gd name="connsiteX0" fmla="*/ 0 w 4257100"/>
                <a:gd name="connsiteY0" fmla="*/ 0 h 4199466"/>
                <a:gd name="connsiteX1" fmla="*/ 1190625 w 4257100"/>
                <a:gd name="connsiteY1" fmla="*/ 990600 h 4199466"/>
                <a:gd name="connsiteX2" fmla="*/ 1095375 w 4257100"/>
                <a:gd name="connsiteY2" fmla="*/ 1152525 h 4199466"/>
                <a:gd name="connsiteX3" fmla="*/ 1371600 w 4257100"/>
                <a:gd name="connsiteY3" fmla="*/ 1390650 h 4199466"/>
                <a:gd name="connsiteX4" fmla="*/ 1276350 w 4257100"/>
                <a:gd name="connsiteY4" fmla="*/ 1552575 h 4199466"/>
                <a:gd name="connsiteX5" fmla="*/ 1590675 w 4257100"/>
                <a:gd name="connsiteY5" fmla="*/ 1762125 h 4199466"/>
                <a:gd name="connsiteX6" fmla="*/ 1885950 w 4257100"/>
                <a:gd name="connsiteY6" fmla="*/ 1743075 h 4199466"/>
                <a:gd name="connsiteX7" fmla="*/ 1562100 w 4257100"/>
                <a:gd name="connsiteY7" fmla="*/ 2362200 h 4199466"/>
                <a:gd name="connsiteX8" fmla="*/ 2524125 w 4257100"/>
                <a:gd name="connsiteY8" fmla="*/ 2162175 h 4199466"/>
                <a:gd name="connsiteX9" fmla="*/ 2838450 w 4257100"/>
                <a:gd name="connsiteY9" fmla="*/ 2228850 h 4199466"/>
                <a:gd name="connsiteX10" fmla="*/ 4133850 w 4257100"/>
                <a:gd name="connsiteY10" fmla="*/ 3181350 h 4199466"/>
                <a:gd name="connsiteX11" fmla="*/ 3810000 w 4257100"/>
                <a:gd name="connsiteY11" fmla="*/ 3562350 h 4199466"/>
                <a:gd name="connsiteX12" fmla="*/ 3438525 w 4257100"/>
                <a:gd name="connsiteY12" fmla="*/ 3829050 h 4199466"/>
                <a:gd name="connsiteX13" fmla="*/ 3124200 w 4257100"/>
                <a:gd name="connsiteY13" fmla="*/ 4114800 h 4199466"/>
                <a:gd name="connsiteX14" fmla="*/ 2514600 w 4257100"/>
                <a:gd name="connsiteY14" fmla="*/ 4114800 h 4199466"/>
                <a:gd name="connsiteX15" fmla="*/ 2257425 w 4257100"/>
                <a:gd name="connsiteY15" fmla="*/ 3695700 h 4199466"/>
                <a:gd name="connsiteX16" fmla="*/ 1828800 w 4257100"/>
                <a:gd name="connsiteY16" fmla="*/ 3409950 h 4199466"/>
                <a:gd name="connsiteX17" fmla="*/ 1476375 w 4257100"/>
                <a:gd name="connsiteY17" fmla="*/ 3171825 h 4199466"/>
                <a:gd name="connsiteX18" fmla="*/ 1114425 w 4257100"/>
                <a:gd name="connsiteY18" fmla="*/ 3019425 h 4199466"/>
                <a:gd name="connsiteX19" fmla="*/ 933450 w 4257100"/>
                <a:gd name="connsiteY19" fmla="*/ 2733675 h 4199466"/>
                <a:gd name="connsiteX20" fmla="*/ 619125 w 4257100"/>
                <a:gd name="connsiteY20" fmla="*/ 2476500 h 4199466"/>
                <a:gd name="connsiteX21" fmla="*/ 447675 w 4257100"/>
                <a:gd name="connsiteY21" fmla="*/ 2571750 h 4199466"/>
                <a:gd name="connsiteX22" fmla="*/ 152400 w 4257100"/>
                <a:gd name="connsiteY22" fmla="*/ 2333625 h 4199466"/>
                <a:gd name="connsiteX23" fmla="*/ 142875 w 4257100"/>
                <a:gd name="connsiteY23" fmla="*/ 2305050 h 4199466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447675 w 4257100"/>
                <a:gd name="connsiteY21" fmla="*/ 2571750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19125 w 4257100"/>
                <a:gd name="connsiteY20" fmla="*/ 2476500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52400 w 4257100"/>
                <a:gd name="connsiteY22" fmla="*/ 2333625 h 4250625"/>
                <a:gd name="connsiteX23" fmla="*/ 142875 w 4257100"/>
                <a:gd name="connsiteY23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142875 w 4257100"/>
                <a:gd name="connsiteY22" fmla="*/ 23050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476375 w 4257100"/>
                <a:gd name="connsiteY17" fmla="*/ 31718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28800 w 4257100"/>
                <a:gd name="connsiteY16" fmla="*/ 340995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50304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7563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847850 w 4257100"/>
                <a:gd name="connsiteY16" fmla="*/ 340614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114425 w 4257100"/>
                <a:gd name="connsiteY18" fmla="*/ 301942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62100 w 4257100"/>
                <a:gd name="connsiteY7" fmla="*/ 236220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85950 w 4257100"/>
                <a:gd name="connsiteY6" fmla="*/ 174307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524125 w 4257100"/>
                <a:gd name="connsiteY8" fmla="*/ 216217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257100"/>
                <a:gd name="connsiteY0" fmla="*/ 0 h 4250625"/>
                <a:gd name="connsiteX1" fmla="*/ 1190625 w 4257100"/>
                <a:gd name="connsiteY1" fmla="*/ 990600 h 4250625"/>
                <a:gd name="connsiteX2" fmla="*/ 1095375 w 4257100"/>
                <a:gd name="connsiteY2" fmla="*/ 1152525 h 4250625"/>
                <a:gd name="connsiteX3" fmla="*/ 1371600 w 4257100"/>
                <a:gd name="connsiteY3" fmla="*/ 1390650 h 4250625"/>
                <a:gd name="connsiteX4" fmla="*/ 1276350 w 4257100"/>
                <a:gd name="connsiteY4" fmla="*/ 1552575 h 4250625"/>
                <a:gd name="connsiteX5" fmla="*/ 1590675 w 4257100"/>
                <a:gd name="connsiteY5" fmla="*/ 1762125 h 4250625"/>
                <a:gd name="connsiteX6" fmla="*/ 1863090 w 4257100"/>
                <a:gd name="connsiteY6" fmla="*/ 1735455 h 4250625"/>
                <a:gd name="connsiteX7" fmla="*/ 1584960 w 4257100"/>
                <a:gd name="connsiteY7" fmla="*/ 2419350 h 4250625"/>
                <a:gd name="connsiteX8" fmla="*/ 2493645 w 4257100"/>
                <a:gd name="connsiteY8" fmla="*/ 2150745 h 4250625"/>
                <a:gd name="connsiteX9" fmla="*/ 2838450 w 4257100"/>
                <a:gd name="connsiteY9" fmla="*/ 2228850 h 4250625"/>
                <a:gd name="connsiteX10" fmla="*/ 4133850 w 4257100"/>
                <a:gd name="connsiteY10" fmla="*/ 3181350 h 4250625"/>
                <a:gd name="connsiteX11" fmla="*/ 3810000 w 4257100"/>
                <a:gd name="connsiteY11" fmla="*/ 3562350 h 4250625"/>
                <a:gd name="connsiteX12" fmla="*/ 3438525 w 4257100"/>
                <a:gd name="connsiteY12" fmla="*/ 3829050 h 4250625"/>
                <a:gd name="connsiteX13" fmla="*/ 3124200 w 4257100"/>
                <a:gd name="connsiteY13" fmla="*/ 4114800 h 4250625"/>
                <a:gd name="connsiteX14" fmla="*/ 2514600 w 4257100"/>
                <a:gd name="connsiteY14" fmla="*/ 4114800 h 4250625"/>
                <a:gd name="connsiteX15" fmla="*/ 2257425 w 4257100"/>
                <a:gd name="connsiteY15" fmla="*/ 3695700 h 4250625"/>
                <a:gd name="connsiteX16" fmla="*/ 1905000 w 4257100"/>
                <a:gd name="connsiteY16" fmla="*/ 3421380 h 4250625"/>
                <a:gd name="connsiteX17" fmla="*/ 1491615 w 4257100"/>
                <a:gd name="connsiteY17" fmla="*/ 3133725 h 4250625"/>
                <a:gd name="connsiteX18" fmla="*/ 1099185 w 4257100"/>
                <a:gd name="connsiteY18" fmla="*/ 3011805 h 4250625"/>
                <a:gd name="connsiteX19" fmla="*/ 933450 w 4257100"/>
                <a:gd name="connsiteY19" fmla="*/ 2733675 h 4250625"/>
                <a:gd name="connsiteX20" fmla="*/ 666750 w 4257100"/>
                <a:gd name="connsiteY20" fmla="*/ 2543175 h 4250625"/>
                <a:gd name="connsiteX21" fmla="*/ 581025 w 4257100"/>
                <a:gd name="connsiteY21" fmla="*/ 2676525 h 4250625"/>
                <a:gd name="connsiteX22" fmla="*/ 200025 w 4257100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319488"/>
                <a:gd name="connsiteY0" fmla="*/ 0 h 4250625"/>
                <a:gd name="connsiteX1" fmla="*/ 1190625 w 4319488"/>
                <a:gd name="connsiteY1" fmla="*/ 990600 h 4250625"/>
                <a:gd name="connsiteX2" fmla="*/ 1095375 w 4319488"/>
                <a:gd name="connsiteY2" fmla="*/ 1152525 h 4250625"/>
                <a:gd name="connsiteX3" fmla="*/ 1371600 w 4319488"/>
                <a:gd name="connsiteY3" fmla="*/ 1390650 h 4250625"/>
                <a:gd name="connsiteX4" fmla="*/ 1276350 w 4319488"/>
                <a:gd name="connsiteY4" fmla="*/ 1552575 h 4250625"/>
                <a:gd name="connsiteX5" fmla="*/ 1590675 w 4319488"/>
                <a:gd name="connsiteY5" fmla="*/ 1762125 h 4250625"/>
                <a:gd name="connsiteX6" fmla="*/ 1863090 w 4319488"/>
                <a:gd name="connsiteY6" fmla="*/ 1735455 h 4250625"/>
                <a:gd name="connsiteX7" fmla="*/ 1584960 w 4319488"/>
                <a:gd name="connsiteY7" fmla="*/ 2419350 h 4250625"/>
                <a:gd name="connsiteX8" fmla="*/ 2493645 w 4319488"/>
                <a:gd name="connsiteY8" fmla="*/ 2150745 h 4250625"/>
                <a:gd name="connsiteX9" fmla="*/ 2838450 w 4319488"/>
                <a:gd name="connsiteY9" fmla="*/ 2228850 h 4250625"/>
                <a:gd name="connsiteX10" fmla="*/ 4210050 w 4319488"/>
                <a:gd name="connsiteY10" fmla="*/ 3192780 h 4250625"/>
                <a:gd name="connsiteX11" fmla="*/ 3810000 w 4319488"/>
                <a:gd name="connsiteY11" fmla="*/ 3562350 h 4250625"/>
                <a:gd name="connsiteX12" fmla="*/ 3438525 w 4319488"/>
                <a:gd name="connsiteY12" fmla="*/ 3829050 h 4250625"/>
                <a:gd name="connsiteX13" fmla="*/ 3124200 w 4319488"/>
                <a:gd name="connsiteY13" fmla="*/ 4114800 h 4250625"/>
                <a:gd name="connsiteX14" fmla="*/ 2514600 w 4319488"/>
                <a:gd name="connsiteY14" fmla="*/ 4114800 h 4250625"/>
                <a:gd name="connsiteX15" fmla="*/ 2257425 w 4319488"/>
                <a:gd name="connsiteY15" fmla="*/ 3695700 h 4250625"/>
                <a:gd name="connsiteX16" fmla="*/ 1905000 w 4319488"/>
                <a:gd name="connsiteY16" fmla="*/ 3421380 h 4250625"/>
                <a:gd name="connsiteX17" fmla="*/ 1491615 w 4319488"/>
                <a:gd name="connsiteY17" fmla="*/ 3133725 h 4250625"/>
                <a:gd name="connsiteX18" fmla="*/ 1099185 w 4319488"/>
                <a:gd name="connsiteY18" fmla="*/ 3011805 h 4250625"/>
                <a:gd name="connsiteX19" fmla="*/ 933450 w 4319488"/>
                <a:gd name="connsiteY19" fmla="*/ 2733675 h 4250625"/>
                <a:gd name="connsiteX20" fmla="*/ 666750 w 4319488"/>
                <a:gd name="connsiteY20" fmla="*/ 2543175 h 4250625"/>
                <a:gd name="connsiteX21" fmla="*/ 581025 w 4319488"/>
                <a:gd name="connsiteY21" fmla="*/ 2676525 h 4250625"/>
                <a:gd name="connsiteX22" fmla="*/ 200025 w 4319488"/>
                <a:gd name="connsiteY22" fmla="*/ 2457450 h 4250625"/>
                <a:gd name="connsiteX0" fmla="*/ 0 w 4274847"/>
                <a:gd name="connsiteY0" fmla="*/ 0 h 4250625"/>
                <a:gd name="connsiteX1" fmla="*/ 1190625 w 4274847"/>
                <a:gd name="connsiteY1" fmla="*/ 990600 h 4250625"/>
                <a:gd name="connsiteX2" fmla="*/ 1095375 w 4274847"/>
                <a:gd name="connsiteY2" fmla="*/ 1152525 h 4250625"/>
                <a:gd name="connsiteX3" fmla="*/ 1371600 w 4274847"/>
                <a:gd name="connsiteY3" fmla="*/ 1390650 h 4250625"/>
                <a:gd name="connsiteX4" fmla="*/ 1276350 w 4274847"/>
                <a:gd name="connsiteY4" fmla="*/ 1552575 h 4250625"/>
                <a:gd name="connsiteX5" fmla="*/ 1590675 w 4274847"/>
                <a:gd name="connsiteY5" fmla="*/ 1762125 h 4250625"/>
                <a:gd name="connsiteX6" fmla="*/ 1863090 w 4274847"/>
                <a:gd name="connsiteY6" fmla="*/ 1735455 h 4250625"/>
                <a:gd name="connsiteX7" fmla="*/ 1584960 w 4274847"/>
                <a:gd name="connsiteY7" fmla="*/ 2419350 h 4250625"/>
                <a:gd name="connsiteX8" fmla="*/ 2493645 w 4274847"/>
                <a:gd name="connsiteY8" fmla="*/ 2150745 h 4250625"/>
                <a:gd name="connsiteX9" fmla="*/ 2838450 w 4274847"/>
                <a:gd name="connsiteY9" fmla="*/ 2228850 h 4250625"/>
                <a:gd name="connsiteX10" fmla="*/ 4210050 w 4274847"/>
                <a:gd name="connsiteY10" fmla="*/ 3192780 h 4250625"/>
                <a:gd name="connsiteX11" fmla="*/ 3810000 w 4274847"/>
                <a:gd name="connsiteY11" fmla="*/ 3562350 h 4250625"/>
                <a:gd name="connsiteX12" fmla="*/ 3438525 w 4274847"/>
                <a:gd name="connsiteY12" fmla="*/ 3829050 h 4250625"/>
                <a:gd name="connsiteX13" fmla="*/ 3124200 w 4274847"/>
                <a:gd name="connsiteY13" fmla="*/ 4114800 h 4250625"/>
                <a:gd name="connsiteX14" fmla="*/ 2514600 w 4274847"/>
                <a:gd name="connsiteY14" fmla="*/ 4114800 h 4250625"/>
                <a:gd name="connsiteX15" fmla="*/ 2257425 w 4274847"/>
                <a:gd name="connsiteY15" fmla="*/ 3695700 h 4250625"/>
                <a:gd name="connsiteX16" fmla="*/ 1905000 w 4274847"/>
                <a:gd name="connsiteY16" fmla="*/ 3421380 h 4250625"/>
                <a:gd name="connsiteX17" fmla="*/ 1491615 w 4274847"/>
                <a:gd name="connsiteY17" fmla="*/ 3133725 h 4250625"/>
                <a:gd name="connsiteX18" fmla="*/ 1099185 w 4274847"/>
                <a:gd name="connsiteY18" fmla="*/ 3011805 h 4250625"/>
                <a:gd name="connsiteX19" fmla="*/ 933450 w 4274847"/>
                <a:gd name="connsiteY19" fmla="*/ 2733675 h 4250625"/>
                <a:gd name="connsiteX20" fmla="*/ 666750 w 4274847"/>
                <a:gd name="connsiteY20" fmla="*/ 2543175 h 4250625"/>
                <a:gd name="connsiteX21" fmla="*/ 581025 w 4274847"/>
                <a:gd name="connsiteY21" fmla="*/ 2676525 h 4250625"/>
                <a:gd name="connsiteX22" fmla="*/ 200025 w 4274847"/>
                <a:gd name="connsiteY22" fmla="*/ 2457450 h 4250625"/>
                <a:gd name="connsiteX0" fmla="*/ 0 w 4283478"/>
                <a:gd name="connsiteY0" fmla="*/ 0 h 4250625"/>
                <a:gd name="connsiteX1" fmla="*/ 1190625 w 4283478"/>
                <a:gd name="connsiteY1" fmla="*/ 990600 h 4250625"/>
                <a:gd name="connsiteX2" fmla="*/ 1095375 w 4283478"/>
                <a:gd name="connsiteY2" fmla="*/ 1152525 h 4250625"/>
                <a:gd name="connsiteX3" fmla="*/ 1371600 w 4283478"/>
                <a:gd name="connsiteY3" fmla="*/ 1390650 h 4250625"/>
                <a:gd name="connsiteX4" fmla="*/ 1276350 w 4283478"/>
                <a:gd name="connsiteY4" fmla="*/ 1552575 h 4250625"/>
                <a:gd name="connsiteX5" fmla="*/ 1590675 w 4283478"/>
                <a:gd name="connsiteY5" fmla="*/ 1762125 h 4250625"/>
                <a:gd name="connsiteX6" fmla="*/ 1863090 w 4283478"/>
                <a:gd name="connsiteY6" fmla="*/ 1735455 h 4250625"/>
                <a:gd name="connsiteX7" fmla="*/ 1584960 w 4283478"/>
                <a:gd name="connsiteY7" fmla="*/ 2419350 h 4250625"/>
                <a:gd name="connsiteX8" fmla="*/ 2493645 w 4283478"/>
                <a:gd name="connsiteY8" fmla="*/ 2150745 h 4250625"/>
                <a:gd name="connsiteX9" fmla="*/ 2838450 w 4283478"/>
                <a:gd name="connsiteY9" fmla="*/ 2228850 h 4250625"/>
                <a:gd name="connsiteX10" fmla="*/ 4210050 w 4283478"/>
                <a:gd name="connsiteY10" fmla="*/ 3192780 h 4250625"/>
                <a:gd name="connsiteX11" fmla="*/ 3867150 w 4283478"/>
                <a:gd name="connsiteY11" fmla="*/ 3558540 h 4250625"/>
                <a:gd name="connsiteX12" fmla="*/ 3438525 w 4283478"/>
                <a:gd name="connsiteY12" fmla="*/ 3829050 h 4250625"/>
                <a:gd name="connsiteX13" fmla="*/ 3124200 w 4283478"/>
                <a:gd name="connsiteY13" fmla="*/ 4114800 h 4250625"/>
                <a:gd name="connsiteX14" fmla="*/ 2514600 w 4283478"/>
                <a:gd name="connsiteY14" fmla="*/ 4114800 h 4250625"/>
                <a:gd name="connsiteX15" fmla="*/ 2257425 w 4283478"/>
                <a:gd name="connsiteY15" fmla="*/ 3695700 h 4250625"/>
                <a:gd name="connsiteX16" fmla="*/ 1905000 w 4283478"/>
                <a:gd name="connsiteY16" fmla="*/ 3421380 h 4250625"/>
                <a:gd name="connsiteX17" fmla="*/ 1491615 w 4283478"/>
                <a:gd name="connsiteY17" fmla="*/ 3133725 h 4250625"/>
                <a:gd name="connsiteX18" fmla="*/ 1099185 w 4283478"/>
                <a:gd name="connsiteY18" fmla="*/ 3011805 h 4250625"/>
                <a:gd name="connsiteX19" fmla="*/ 933450 w 4283478"/>
                <a:gd name="connsiteY19" fmla="*/ 2733675 h 4250625"/>
                <a:gd name="connsiteX20" fmla="*/ 666750 w 4283478"/>
                <a:gd name="connsiteY20" fmla="*/ 2543175 h 4250625"/>
                <a:gd name="connsiteX21" fmla="*/ 581025 w 4283478"/>
                <a:gd name="connsiteY21" fmla="*/ 2676525 h 4250625"/>
                <a:gd name="connsiteX22" fmla="*/ 200025 w 4283478"/>
                <a:gd name="connsiteY22" fmla="*/ 2457450 h 4250625"/>
                <a:gd name="connsiteX0" fmla="*/ 0 w 4277041"/>
                <a:gd name="connsiteY0" fmla="*/ 0 h 4250625"/>
                <a:gd name="connsiteX1" fmla="*/ 1190625 w 4277041"/>
                <a:gd name="connsiteY1" fmla="*/ 990600 h 4250625"/>
                <a:gd name="connsiteX2" fmla="*/ 1095375 w 4277041"/>
                <a:gd name="connsiteY2" fmla="*/ 1152525 h 4250625"/>
                <a:gd name="connsiteX3" fmla="*/ 1371600 w 4277041"/>
                <a:gd name="connsiteY3" fmla="*/ 1390650 h 4250625"/>
                <a:gd name="connsiteX4" fmla="*/ 1276350 w 4277041"/>
                <a:gd name="connsiteY4" fmla="*/ 1552575 h 4250625"/>
                <a:gd name="connsiteX5" fmla="*/ 1590675 w 4277041"/>
                <a:gd name="connsiteY5" fmla="*/ 1762125 h 4250625"/>
                <a:gd name="connsiteX6" fmla="*/ 1863090 w 4277041"/>
                <a:gd name="connsiteY6" fmla="*/ 1735455 h 4250625"/>
                <a:gd name="connsiteX7" fmla="*/ 1584960 w 4277041"/>
                <a:gd name="connsiteY7" fmla="*/ 2419350 h 4250625"/>
                <a:gd name="connsiteX8" fmla="*/ 2493645 w 4277041"/>
                <a:gd name="connsiteY8" fmla="*/ 2150745 h 4250625"/>
                <a:gd name="connsiteX9" fmla="*/ 2838450 w 4277041"/>
                <a:gd name="connsiteY9" fmla="*/ 2228850 h 4250625"/>
                <a:gd name="connsiteX10" fmla="*/ 4210050 w 4277041"/>
                <a:gd name="connsiteY10" fmla="*/ 3192780 h 4250625"/>
                <a:gd name="connsiteX11" fmla="*/ 3867150 w 4277041"/>
                <a:gd name="connsiteY11" fmla="*/ 3558540 h 4250625"/>
                <a:gd name="connsiteX12" fmla="*/ 3438525 w 4277041"/>
                <a:gd name="connsiteY12" fmla="*/ 3829050 h 4250625"/>
                <a:gd name="connsiteX13" fmla="*/ 3124200 w 4277041"/>
                <a:gd name="connsiteY13" fmla="*/ 4114800 h 4250625"/>
                <a:gd name="connsiteX14" fmla="*/ 2514600 w 4277041"/>
                <a:gd name="connsiteY14" fmla="*/ 4114800 h 4250625"/>
                <a:gd name="connsiteX15" fmla="*/ 2257425 w 4277041"/>
                <a:gd name="connsiteY15" fmla="*/ 3695700 h 4250625"/>
                <a:gd name="connsiteX16" fmla="*/ 1905000 w 4277041"/>
                <a:gd name="connsiteY16" fmla="*/ 3421380 h 4250625"/>
                <a:gd name="connsiteX17" fmla="*/ 1491615 w 4277041"/>
                <a:gd name="connsiteY17" fmla="*/ 3133725 h 4250625"/>
                <a:gd name="connsiteX18" fmla="*/ 1099185 w 4277041"/>
                <a:gd name="connsiteY18" fmla="*/ 3011805 h 4250625"/>
                <a:gd name="connsiteX19" fmla="*/ 933450 w 4277041"/>
                <a:gd name="connsiteY19" fmla="*/ 2733675 h 4250625"/>
                <a:gd name="connsiteX20" fmla="*/ 666750 w 4277041"/>
                <a:gd name="connsiteY20" fmla="*/ 2543175 h 4250625"/>
                <a:gd name="connsiteX21" fmla="*/ 581025 w 4277041"/>
                <a:gd name="connsiteY21" fmla="*/ 2676525 h 4250625"/>
                <a:gd name="connsiteX22" fmla="*/ 200025 w 4277041"/>
                <a:gd name="connsiteY22" fmla="*/ 2457450 h 4250625"/>
                <a:gd name="connsiteX0" fmla="*/ 0 w 4248076"/>
                <a:gd name="connsiteY0" fmla="*/ 0 h 4250625"/>
                <a:gd name="connsiteX1" fmla="*/ 1190625 w 4248076"/>
                <a:gd name="connsiteY1" fmla="*/ 990600 h 4250625"/>
                <a:gd name="connsiteX2" fmla="*/ 1095375 w 4248076"/>
                <a:gd name="connsiteY2" fmla="*/ 1152525 h 4250625"/>
                <a:gd name="connsiteX3" fmla="*/ 1371600 w 4248076"/>
                <a:gd name="connsiteY3" fmla="*/ 1390650 h 4250625"/>
                <a:gd name="connsiteX4" fmla="*/ 1276350 w 4248076"/>
                <a:gd name="connsiteY4" fmla="*/ 1552575 h 4250625"/>
                <a:gd name="connsiteX5" fmla="*/ 1590675 w 4248076"/>
                <a:gd name="connsiteY5" fmla="*/ 1762125 h 4250625"/>
                <a:gd name="connsiteX6" fmla="*/ 1863090 w 4248076"/>
                <a:gd name="connsiteY6" fmla="*/ 1735455 h 4250625"/>
                <a:gd name="connsiteX7" fmla="*/ 1584960 w 4248076"/>
                <a:gd name="connsiteY7" fmla="*/ 2419350 h 4250625"/>
                <a:gd name="connsiteX8" fmla="*/ 2493645 w 4248076"/>
                <a:gd name="connsiteY8" fmla="*/ 2150745 h 4250625"/>
                <a:gd name="connsiteX9" fmla="*/ 2838450 w 4248076"/>
                <a:gd name="connsiteY9" fmla="*/ 2228850 h 4250625"/>
                <a:gd name="connsiteX10" fmla="*/ 4175760 w 4248076"/>
                <a:gd name="connsiteY10" fmla="*/ 3162300 h 4250625"/>
                <a:gd name="connsiteX11" fmla="*/ 3867150 w 4248076"/>
                <a:gd name="connsiteY11" fmla="*/ 3558540 h 4250625"/>
                <a:gd name="connsiteX12" fmla="*/ 3438525 w 4248076"/>
                <a:gd name="connsiteY12" fmla="*/ 3829050 h 4250625"/>
                <a:gd name="connsiteX13" fmla="*/ 3124200 w 4248076"/>
                <a:gd name="connsiteY13" fmla="*/ 4114800 h 4250625"/>
                <a:gd name="connsiteX14" fmla="*/ 2514600 w 4248076"/>
                <a:gd name="connsiteY14" fmla="*/ 4114800 h 4250625"/>
                <a:gd name="connsiteX15" fmla="*/ 2257425 w 4248076"/>
                <a:gd name="connsiteY15" fmla="*/ 3695700 h 4250625"/>
                <a:gd name="connsiteX16" fmla="*/ 1905000 w 4248076"/>
                <a:gd name="connsiteY16" fmla="*/ 3421380 h 4250625"/>
                <a:gd name="connsiteX17" fmla="*/ 1491615 w 4248076"/>
                <a:gd name="connsiteY17" fmla="*/ 3133725 h 4250625"/>
                <a:gd name="connsiteX18" fmla="*/ 1099185 w 4248076"/>
                <a:gd name="connsiteY18" fmla="*/ 3011805 h 4250625"/>
                <a:gd name="connsiteX19" fmla="*/ 933450 w 4248076"/>
                <a:gd name="connsiteY19" fmla="*/ 2733675 h 4250625"/>
                <a:gd name="connsiteX20" fmla="*/ 666750 w 4248076"/>
                <a:gd name="connsiteY20" fmla="*/ 2543175 h 4250625"/>
                <a:gd name="connsiteX21" fmla="*/ 581025 w 4248076"/>
                <a:gd name="connsiteY21" fmla="*/ 2676525 h 4250625"/>
                <a:gd name="connsiteX22" fmla="*/ 200025 w 4248076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38525 w 4300729"/>
                <a:gd name="connsiteY12" fmla="*/ 382905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50625"/>
                <a:gd name="connsiteX1" fmla="*/ 1190625 w 4300729"/>
                <a:gd name="connsiteY1" fmla="*/ 990600 h 4250625"/>
                <a:gd name="connsiteX2" fmla="*/ 1095375 w 4300729"/>
                <a:gd name="connsiteY2" fmla="*/ 1152525 h 4250625"/>
                <a:gd name="connsiteX3" fmla="*/ 1371600 w 4300729"/>
                <a:gd name="connsiteY3" fmla="*/ 1390650 h 4250625"/>
                <a:gd name="connsiteX4" fmla="*/ 1276350 w 4300729"/>
                <a:gd name="connsiteY4" fmla="*/ 1552575 h 4250625"/>
                <a:gd name="connsiteX5" fmla="*/ 1590675 w 4300729"/>
                <a:gd name="connsiteY5" fmla="*/ 1762125 h 4250625"/>
                <a:gd name="connsiteX6" fmla="*/ 1863090 w 4300729"/>
                <a:gd name="connsiteY6" fmla="*/ 1735455 h 4250625"/>
                <a:gd name="connsiteX7" fmla="*/ 1584960 w 4300729"/>
                <a:gd name="connsiteY7" fmla="*/ 2419350 h 4250625"/>
                <a:gd name="connsiteX8" fmla="*/ 2493645 w 4300729"/>
                <a:gd name="connsiteY8" fmla="*/ 2150745 h 4250625"/>
                <a:gd name="connsiteX9" fmla="*/ 2838450 w 4300729"/>
                <a:gd name="connsiteY9" fmla="*/ 2228850 h 4250625"/>
                <a:gd name="connsiteX10" fmla="*/ 4175760 w 4300729"/>
                <a:gd name="connsiteY10" fmla="*/ 3162300 h 4250625"/>
                <a:gd name="connsiteX11" fmla="*/ 3867150 w 4300729"/>
                <a:gd name="connsiteY11" fmla="*/ 3558540 h 4250625"/>
                <a:gd name="connsiteX12" fmla="*/ 3499485 w 4300729"/>
                <a:gd name="connsiteY12" fmla="*/ 3825240 h 4250625"/>
                <a:gd name="connsiteX13" fmla="*/ 3124200 w 4300729"/>
                <a:gd name="connsiteY13" fmla="*/ 4114800 h 4250625"/>
                <a:gd name="connsiteX14" fmla="*/ 2514600 w 4300729"/>
                <a:gd name="connsiteY14" fmla="*/ 4114800 h 4250625"/>
                <a:gd name="connsiteX15" fmla="*/ 2257425 w 4300729"/>
                <a:gd name="connsiteY15" fmla="*/ 3695700 h 4250625"/>
                <a:gd name="connsiteX16" fmla="*/ 1905000 w 4300729"/>
                <a:gd name="connsiteY16" fmla="*/ 3421380 h 4250625"/>
                <a:gd name="connsiteX17" fmla="*/ 1491615 w 4300729"/>
                <a:gd name="connsiteY17" fmla="*/ 3133725 h 4250625"/>
                <a:gd name="connsiteX18" fmla="*/ 1099185 w 4300729"/>
                <a:gd name="connsiteY18" fmla="*/ 3011805 h 4250625"/>
                <a:gd name="connsiteX19" fmla="*/ 933450 w 4300729"/>
                <a:gd name="connsiteY19" fmla="*/ 2733675 h 4250625"/>
                <a:gd name="connsiteX20" fmla="*/ 666750 w 4300729"/>
                <a:gd name="connsiteY20" fmla="*/ 2543175 h 4250625"/>
                <a:gd name="connsiteX21" fmla="*/ 581025 w 4300729"/>
                <a:gd name="connsiteY21" fmla="*/ 2676525 h 4250625"/>
                <a:gd name="connsiteX22" fmla="*/ 200025 w 4300729"/>
                <a:gd name="connsiteY22" fmla="*/ 2457450 h 4250625"/>
                <a:gd name="connsiteX0" fmla="*/ 0 w 4300729"/>
                <a:gd name="connsiteY0" fmla="*/ 0 h 4261033"/>
                <a:gd name="connsiteX1" fmla="*/ 1190625 w 4300729"/>
                <a:gd name="connsiteY1" fmla="*/ 990600 h 4261033"/>
                <a:gd name="connsiteX2" fmla="*/ 1095375 w 4300729"/>
                <a:gd name="connsiteY2" fmla="*/ 1152525 h 4261033"/>
                <a:gd name="connsiteX3" fmla="*/ 1371600 w 4300729"/>
                <a:gd name="connsiteY3" fmla="*/ 1390650 h 4261033"/>
                <a:gd name="connsiteX4" fmla="*/ 1276350 w 4300729"/>
                <a:gd name="connsiteY4" fmla="*/ 1552575 h 4261033"/>
                <a:gd name="connsiteX5" fmla="*/ 1590675 w 4300729"/>
                <a:gd name="connsiteY5" fmla="*/ 1762125 h 4261033"/>
                <a:gd name="connsiteX6" fmla="*/ 1863090 w 4300729"/>
                <a:gd name="connsiteY6" fmla="*/ 1735455 h 4261033"/>
                <a:gd name="connsiteX7" fmla="*/ 1584960 w 4300729"/>
                <a:gd name="connsiteY7" fmla="*/ 2419350 h 4261033"/>
                <a:gd name="connsiteX8" fmla="*/ 2493645 w 4300729"/>
                <a:gd name="connsiteY8" fmla="*/ 2150745 h 4261033"/>
                <a:gd name="connsiteX9" fmla="*/ 2838450 w 4300729"/>
                <a:gd name="connsiteY9" fmla="*/ 2228850 h 4261033"/>
                <a:gd name="connsiteX10" fmla="*/ 4175760 w 4300729"/>
                <a:gd name="connsiteY10" fmla="*/ 3162300 h 4261033"/>
                <a:gd name="connsiteX11" fmla="*/ 3867150 w 4300729"/>
                <a:gd name="connsiteY11" fmla="*/ 3558540 h 4261033"/>
                <a:gd name="connsiteX12" fmla="*/ 3499485 w 4300729"/>
                <a:gd name="connsiteY12" fmla="*/ 3825240 h 4261033"/>
                <a:gd name="connsiteX13" fmla="*/ 3124200 w 4300729"/>
                <a:gd name="connsiteY13" fmla="*/ 4114800 h 4261033"/>
                <a:gd name="connsiteX14" fmla="*/ 2514600 w 4300729"/>
                <a:gd name="connsiteY14" fmla="*/ 4114800 h 4261033"/>
                <a:gd name="connsiteX15" fmla="*/ 2257425 w 4300729"/>
                <a:gd name="connsiteY15" fmla="*/ 3695700 h 4261033"/>
                <a:gd name="connsiteX16" fmla="*/ 1905000 w 4300729"/>
                <a:gd name="connsiteY16" fmla="*/ 3421380 h 4261033"/>
                <a:gd name="connsiteX17" fmla="*/ 1491615 w 4300729"/>
                <a:gd name="connsiteY17" fmla="*/ 3133725 h 4261033"/>
                <a:gd name="connsiteX18" fmla="*/ 1099185 w 4300729"/>
                <a:gd name="connsiteY18" fmla="*/ 3011805 h 4261033"/>
                <a:gd name="connsiteX19" fmla="*/ 933450 w 4300729"/>
                <a:gd name="connsiteY19" fmla="*/ 2733675 h 4261033"/>
                <a:gd name="connsiteX20" fmla="*/ 666750 w 4300729"/>
                <a:gd name="connsiteY20" fmla="*/ 2543175 h 4261033"/>
                <a:gd name="connsiteX21" fmla="*/ 581025 w 4300729"/>
                <a:gd name="connsiteY21" fmla="*/ 2676525 h 4261033"/>
                <a:gd name="connsiteX22" fmla="*/ 200025 w 4300729"/>
                <a:gd name="connsiteY22" fmla="*/ 2457450 h 4261033"/>
                <a:gd name="connsiteX0" fmla="*/ 0 w 4300729"/>
                <a:gd name="connsiteY0" fmla="*/ 0 h 4314977"/>
                <a:gd name="connsiteX1" fmla="*/ 1190625 w 4300729"/>
                <a:gd name="connsiteY1" fmla="*/ 990600 h 4314977"/>
                <a:gd name="connsiteX2" fmla="*/ 1095375 w 4300729"/>
                <a:gd name="connsiteY2" fmla="*/ 1152525 h 4314977"/>
                <a:gd name="connsiteX3" fmla="*/ 1371600 w 4300729"/>
                <a:gd name="connsiteY3" fmla="*/ 1390650 h 4314977"/>
                <a:gd name="connsiteX4" fmla="*/ 1276350 w 4300729"/>
                <a:gd name="connsiteY4" fmla="*/ 1552575 h 4314977"/>
                <a:gd name="connsiteX5" fmla="*/ 1590675 w 4300729"/>
                <a:gd name="connsiteY5" fmla="*/ 1762125 h 4314977"/>
                <a:gd name="connsiteX6" fmla="*/ 1863090 w 4300729"/>
                <a:gd name="connsiteY6" fmla="*/ 1735455 h 4314977"/>
                <a:gd name="connsiteX7" fmla="*/ 1584960 w 4300729"/>
                <a:gd name="connsiteY7" fmla="*/ 2419350 h 4314977"/>
                <a:gd name="connsiteX8" fmla="*/ 2493645 w 4300729"/>
                <a:gd name="connsiteY8" fmla="*/ 2150745 h 4314977"/>
                <a:gd name="connsiteX9" fmla="*/ 2838450 w 4300729"/>
                <a:gd name="connsiteY9" fmla="*/ 2228850 h 4314977"/>
                <a:gd name="connsiteX10" fmla="*/ 4175760 w 4300729"/>
                <a:gd name="connsiteY10" fmla="*/ 3162300 h 4314977"/>
                <a:gd name="connsiteX11" fmla="*/ 3867150 w 4300729"/>
                <a:gd name="connsiteY11" fmla="*/ 3558540 h 4314977"/>
                <a:gd name="connsiteX12" fmla="*/ 3499485 w 4300729"/>
                <a:gd name="connsiteY12" fmla="*/ 3825240 h 4314977"/>
                <a:gd name="connsiteX13" fmla="*/ 3124200 w 4300729"/>
                <a:gd name="connsiteY13" fmla="*/ 4114800 h 4314977"/>
                <a:gd name="connsiteX14" fmla="*/ 2514600 w 4300729"/>
                <a:gd name="connsiteY14" fmla="*/ 4114800 h 4314977"/>
                <a:gd name="connsiteX15" fmla="*/ 2257425 w 4300729"/>
                <a:gd name="connsiteY15" fmla="*/ 3695700 h 4314977"/>
                <a:gd name="connsiteX16" fmla="*/ 1905000 w 4300729"/>
                <a:gd name="connsiteY16" fmla="*/ 3421380 h 4314977"/>
                <a:gd name="connsiteX17" fmla="*/ 1491615 w 4300729"/>
                <a:gd name="connsiteY17" fmla="*/ 3133725 h 4314977"/>
                <a:gd name="connsiteX18" fmla="*/ 1099185 w 4300729"/>
                <a:gd name="connsiteY18" fmla="*/ 3011805 h 4314977"/>
                <a:gd name="connsiteX19" fmla="*/ 933450 w 4300729"/>
                <a:gd name="connsiteY19" fmla="*/ 2733675 h 4314977"/>
                <a:gd name="connsiteX20" fmla="*/ 666750 w 4300729"/>
                <a:gd name="connsiteY20" fmla="*/ 2543175 h 4314977"/>
                <a:gd name="connsiteX21" fmla="*/ 581025 w 4300729"/>
                <a:gd name="connsiteY21" fmla="*/ 2676525 h 4314977"/>
                <a:gd name="connsiteX22" fmla="*/ 200025 w 4300729"/>
                <a:gd name="connsiteY22" fmla="*/ 2457450 h 4314977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  <a:gd name="connsiteX0" fmla="*/ 0 w 4300729"/>
                <a:gd name="connsiteY0" fmla="*/ 0 h 4336841"/>
                <a:gd name="connsiteX1" fmla="*/ 1190625 w 4300729"/>
                <a:gd name="connsiteY1" fmla="*/ 990600 h 4336841"/>
                <a:gd name="connsiteX2" fmla="*/ 1095375 w 4300729"/>
                <a:gd name="connsiteY2" fmla="*/ 1152525 h 4336841"/>
                <a:gd name="connsiteX3" fmla="*/ 1371600 w 4300729"/>
                <a:gd name="connsiteY3" fmla="*/ 1390650 h 4336841"/>
                <a:gd name="connsiteX4" fmla="*/ 1276350 w 4300729"/>
                <a:gd name="connsiteY4" fmla="*/ 1552575 h 4336841"/>
                <a:gd name="connsiteX5" fmla="*/ 1590675 w 4300729"/>
                <a:gd name="connsiteY5" fmla="*/ 1762125 h 4336841"/>
                <a:gd name="connsiteX6" fmla="*/ 1863090 w 4300729"/>
                <a:gd name="connsiteY6" fmla="*/ 1735455 h 4336841"/>
                <a:gd name="connsiteX7" fmla="*/ 1584960 w 4300729"/>
                <a:gd name="connsiteY7" fmla="*/ 2419350 h 4336841"/>
                <a:gd name="connsiteX8" fmla="*/ 2493645 w 4300729"/>
                <a:gd name="connsiteY8" fmla="*/ 2150745 h 4336841"/>
                <a:gd name="connsiteX9" fmla="*/ 2838450 w 4300729"/>
                <a:gd name="connsiteY9" fmla="*/ 2228850 h 4336841"/>
                <a:gd name="connsiteX10" fmla="*/ 4175760 w 4300729"/>
                <a:gd name="connsiteY10" fmla="*/ 3162300 h 4336841"/>
                <a:gd name="connsiteX11" fmla="*/ 3867150 w 4300729"/>
                <a:gd name="connsiteY11" fmla="*/ 3558540 h 4336841"/>
                <a:gd name="connsiteX12" fmla="*/ 3499485 w 4300729"/>
                <a:gd name="connsiteY12" fmla="*/ 3825240 h 4336841"/>
                <a:gd name="connsiteX13" fmla="*/ 3124200 w 4300729"/>
                <a:gd name="connsiteY13" fmla="*/ 4114800 h 4336841"/>
                <a:gd name="connsiteX14" fmla="*/ 2514600 w 4300729"/>
                <a:gd name="connsiteY14" fmla="*/ 4114800 h 4336841"/>
                <a:gd name="connsiteX15" fmla="*/ 2257425 w 4300729"/>
                <a:gd name="connsiteY15" fmla="*/ 3695700 h 4336841"/>
                <a:gd name="connsiteX16" fmla="*/ 1905000 w 4300729"/>
                <a:gd name="connsiteY16" fmla="*/ 3421380 h 4336841"/>
                <a:gd name="connsiteX17" fmla="*/ 1491615 w 4300729"/>
                <a:gd name="connsiteY17" fmla="*/ 3133725 h 4336841"/>
                <a:gd name="connsiteX18" fmla="*/ 1099185 w 4300729"/>
                <a:gd name="connsiteY18" fmla="*/ 3011805 h 4336841"/>
                <a:gd name="connsiteX19" fmla="*/ 933450 w 4300729"/>
                <a:gd name="connsiteY19" fmla="*/ 2733675 h 4336841"/>
                <a:gd name="connsiteX20" fmla="*/ 666750 w 4300729"/>
                <a:gd name="connsiteY20" fmla="*/ 2543175 h 4336841"/>
                <a:gd name="connsiteX21" fmla="*/ 581025 w 4300729"/>
                <a:gd name="connsiteY21" fmla="*/ 2676525 h 4336841"/>
                <a:gd name="connsiteX22" fmla="*/ 200025 w 4300729"/>
                <a:gd name="connsiteY22" fmla="*/ 2457450 h 43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ACC4DC7-AB32-4E54-B7FF-ABCBE0AED07C}"/>
                </a:ext>
              </a:extLst>
            </p:cNvPr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224790 h 1209675"/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7620 w 1381125"/>
                <a:gd name="connsiteY10" fmla="*/ 194310 h 1209675"/>
                <a:gd name="connsiteX0" fmla="*/ 3810 w 1384935"/>
                <a:gd name="connsiteY0" fmla="*/ 228600 h 1209675"/>
                <a:gd name="connsiteX1" fmla="*/ 289560 w 1384935"/>
                <a:gd name="connsiteY1" fmla="*/ 381000 h 1209675"/>
                <a:gd name="connsiteX2" fmla="*/ 584835 w 1384935"/>
                <a:gd name="connsiteY2" fmla="*/ 676275 h 1209675"/>
                <a:gd name="connsiteX3" fmla="*/ 851535 w 1384935"/>
                <a:gd name="connsiteY3" fmla="*/ 952500 h 1209675"/>
                <a:gd name="connsiteX4" fmla="*/ 1261110 w 1384935"/>
                <a:gd name="connsiteY4" fmla="*/ 1209675 h 1209675"/>
                <a:gd name="connsiteX5" fmla="*/ 1384935 w 1384935"/>
                <a:gd name="connsiteY5" fmla="*/ 828675 h 1209675"/>
                <a:gd name="connsiteX6" fmla="*/ 1127760 w 1384935"/>
                <a:gd name="connsiteY6" fmla="*/ 676275 h 1209675"/>
                <a:gd name="connsiteX7" fmla="*/ 842010 w 1384935"/>
                <a:gd name="connsiteY7" fmla="*/ 400050 h 1209675"/>
                <a:gd name="connsiteX8" fmla="*/ 451485 w 1384935"/>
                <a:gd name="connsiteY8" fmla="*/ 219075 h 1209675"/>
                <a:gd name="connsiteX9" fmla="*/ 118110 w 1384935"/>
                <a:gd name="connsiteY9" fmla="*/ 0 h 1209675"/>
                <a:gd name="connsiteX10" fmla="*/ 0 w 1384935"/>
                <a:gd name="connsiteY10" fmla="*/ 23622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93370 w 1388745"/>
                <a:gd name="connsiteY1" fmla="*/ 38100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209675"/>
                <a:gd name="connsiteX1" fmla="*/ 243840 w 1388745"/>
                <a:gd name="connsiteY1" fmla="*/ 377190 h 1209675"/>
                <a:gd name="connsiteX2" fmla="*/ 588645 w 1388745"/>
                <a:gd name="connsiteY2" fmla="*/ 676275 h 1209675"/>
                <a:gd name="connsiteX3" fmla="*/ 855345 w 1388745"/>
                <a:gd name="connsiteY3" fmla="*/ 952500 h 1209675"/>
                <a:gd name="connsiteX4" fmla="*/ 1264920 w 1388745"/>
                <a:gd name="connsiteY4" fmla="*/ 1209675 h 1209675"/>
                <a:gd name="connsiteX5" fmla="*/ 1388745 w 1388745"/>
                <a:gd name="connsiteY5" fmla="*/ 828675 h 1209675"/>
                <a:gd name="connsiteX6" fmla="*/ 1131570 w 1388745"/>
                <a:gd name="connsiteY6" fmla="*/ 676275 h 1209675"/>
                <a:gd name="connsiteX7" fmla="*/ 845820 w 1388745"/>
                <a:gd name="connsiteY7" fmla="*/ 400050 h 1209675"/>
                <a:gd name="connsiteX8" fmla="*/ 455295 w 1388745"/>
                <a:gd name="connsiteY8" fmla="*/ 219075 h 1209675"/>
                <a:gd name="connsiteX9" fmla="*/ 121920 w 1388745"/>
                <a:gd name="connsiteY9" fmla="*/ 0 h 1209675"/>
                <a:gd name="connsiteX10" fmla="*/ 0 w 1388745"/>
                <a:gd name="connsiteY10" fmla="*/ 201930 h 1209675"/>
                <a:gd name="connsiteX0" fmla="*/ 7620 w 1388745"/>
                <a:gd name="connsiteY0" fmla="*/ 228600 h 1106805"/>
                <a:gd name="connsiteX1" fmla="*/ 243840 w 1388745"/>
                <a:gd name="connsiteY1" fmla="*/ 377190 h 1106805"/>
                <a:gd name="connsiteX2" fmla="*/ 588645 w 1388745"/>
                <a:gd name="connsiteY2" fmla="*/ 676275 h 1106805"/>
                <a:gd name="connsiteX3" fmla="*/ 855345 w 1388745"/>
                <a:gd name="connsiteY3" fmla="*/ 952500 h 1106805"/>
                <a:gd name="connsiteX4" fmla="*/ 1268730 w 1388745"/>
                <a:gd name="connsiteY4" fmla="*/ 1106805 h 1106805"/>
                <a:gd name="connsiteX5" fmla="*/ 1388745 w 1388745"/>
                <a:gd name="connsiteY5" fmla="*/ 828675 h 1106805"/>
                <a:gd name="connsiteX6" fmla="*/ 1131570 w 1388745"/>
                <a:gd name="connsiteY6" fmla="*/ 676275 h 1106805"/>
                <a:gd name="connsiteX7" fmla="*/ 845820 w 1388745"/>
                <a:gd name="connsiteY7" fmla="*/ 400050 h 1106805"/>
                <a:gd name="connsiteX8" fmla="*/ 455295 w 1388745"/>
                <a:gd name="connsiteY8" fmla="*/ 219075 h 1106805"/>
                <a:gd name="connsiteX9" fmla="*/ 121920 w 1388745"/>
                <a:gd name="connsiteY9" fmla="*/ 0 h 1106805"/>
                <a:gd name="connsiteX10" fmla="*/ 0 w 1388745"/>
                <a:gd name="connsiteY10" fmla="*/ 201930 h 1106805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88745"/>
                <a:gd name="connsiteY0" fmla="*/ 228600 h 1161688"/>
                <a:gd name="connsiteX1" fmla="*/ 243840 w 1388745"/>
                <a:gd name="connsiteY1" fmla="*/ 377190 h 1161688"/>
                <a:gd name="connsiteX2" fmla="*/ 588645 w 1388745"/>
                <a:gd name="connsiteY2" fmla="*/ 676275 h 1161688"/>
                <a:gd name="connsiteX3" fmla="*/ 855345 w 1388745"/>
                <a:gd name="connsiteY3" fmla="*/ 952500 h 1161688"/>
                <a:gd name="connsiteX4" fmla="*/ 1268730 w 1388745"/>
                <a:gd name="connsiteY4" fmla="*/ 1106805 h 1161688"/>
                <a:gd name="connsiteX5" fmla="*/ 1388745 w 1388745"/>
                <a:gd name="connsiteY5" fmla="*/ 828675 h 1161688"/>
                <a:gd name="connsiteX6" fmla="*/ 1131570 w 1388745"/>
                <a:gd name="connsiteY6" fmla="*/ 676275 h 1161688"/>
                <a:gd name="connsiteX7" fmla="*/ 845820 w 1388745"/>
                <a:gd name="connsiteY7" fmla="*/ 400050 h 1161688"/>
                <a:gd name="connsiteX8" fmla="*/ 455295 w 1388745"/>
                <a:gd name="connsiteY8" fmla="*/ 219075 h 1161688"/>
                <a:gd name="connsiteX9" fmla="*/ 121920 w 1388745"/>
                <a:gd name="connsiteY9" fmla="*/ 0 h 1161688"/>
                <a:gd name="connsiteX10" fmla="*/ 0 w 1388745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97320"/>
                <a:gd name="connsiteY0" fmla="*/ 228600 h 1161688"/>
                <a:gd name="connsiteX1" fmla="*/ 243840 w 1397320"/>
                <a:gd name="connsiteY1" fmla="*/ 377190 h 1161688"/>
                <a:gd name="connsiteX2" fmla="*/ 588645 w 1397320"/>
                <a:gd name="connsiteY2" fmla="*/ 676275 h 1161688"/>
                <a:gd name="connsiteX3" fmla="*/ 855345 w 1397320"/>
                <a:gd name="connsiteY3" fmla="*/ 952500 h 1161688"/>
                <a:gd name="connsiteX4" fmla="*/ 1268730 w 1397320"/>
                <a:gd name="connsiteY4" fmla="*/ 1106805 h 1161688"/>
                <a:gd name="connsiteX5" fmla="*/ 1388745 w 1397320"/>
                <a:gd name="connsiteY5" fmla="*/ 828675 h 1161688"/>
                <a:gd name="connsiteX6" fmla="*/ 1131570 w 1397320"/>
                <a:gd name="connsiteY6" fmla="*/ 676275 h 1161688"/>
                <a:gd name="connsiteX7" fmla="*/ 845820 w 1397320"/>
                <a:gd name="connsiteY7" fmla="*/ 400050 h 1161688"/>
                <a:gd name="connsiteX8" fmla="*/ 455295 w 1397320"/>
                <a:gd name="connsiteY8" fmla="*/ 219075 h 1161688"/>
                <a:gd name="connsiteX9" fmla="*/ 121920 w 1397320"/>
                <a:gd name="connsiteY9" fmla="*/ 0 h 1161688"/>
                <a:gd name="connsiteX10" fmla="*/ 0 w 1397320"/>
                <a:gd name="connsiteY10" fmla="*/ 201930 h 1161688"/>
                <a:gd name="connsiteX0" fmla="*/ 7620 w 1376446"/>
                <a:gd name="connsiteY0" fmla="*/ 228600 h 1161688"/>
                <a:gd name="connsiteX1" fmla="*/ 243840 w 1376446"/>
                <a:gd name="connsiteY1" fmla="*/ 377190 h 1161688"/>
                <a:gd name="connsiteX2" fmla="*/ 588645 w 1376446"/>
                <a:gd name="connsiteY2" fmla="*/ 676275 h 1161688"/>
                <a:gd name="connsiteX3" fmla="*/ 855345 w 1376446"/>
                <a:gd name="connsiteY3" fmla="*/ 952500 h 1161688"/>
                <a:gd name="connsiteX4" fmla="*/ 1268730 w 1376446"/>
                <a:gd name="connsiteY4" fmla="*/ 1106805 h 1161688"/>
                <a:gd name="connsiteX5" fmla="*/ 1365885 w 1376446"/>
                <a:gd name="connsiteY5" fmla="*/ 859155 h 1161688"/>
                <a:gd name="connsiteX6" fmla="*/ 1131570 w 1376446"/>
                <a:gd name="connsiteY6" fmla="*/ 676275 h 1161688"/>
                <a:gd name="connsiteX7" fmla="*/ 845820 w 1376446"/>
                <a:gd name="connsiteY7" fmla="*/ 400050 h 1161688"/>
                <a:gd name="connsiteX8" fmla="*/ 455295 w 1376446"/>
                <a:gd name="connsiteY8" fmla="*/ 219075 h 1161688"/>
                <a:gd name="connsiteX9" fmla="*/ 121920 w 1376446"/>
                <a:gd name="connsiteY9" fmla="*/ 0 h 1161688"/>
                <a:gd name="connsiteX10" fmla="*/ 0 w 1376446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67627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31570 w 1365973"/>
                <a:gd name="connsiteY6" fmla="*/ 71818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45820 w 1365973"/>
                <a:gd name="connsiteY7" fmla="*/ 40005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815340 w 1365973"/>
                <a:gd name="connsiteY7" fmla="*/ 40767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55295 w 1365973"/>
                <a:gd name="connsiteY8" fmla="*/ 21907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6200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40055 w 1365973"/>
                <a:gd name="connsiteY8" fmla="*/ 20383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421005 w 1365973"/>
                <a:gd name="connsiteY8" fmla="*/ 19621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28600 h 1161688"/>
                <a:gd name="connsiteX1" fmla="*/ 243840 w 1365973"/>
                <a:gd name="connsiteY1" fmla="*/ 377190 h 1161688"/>
                <a:gd name="connsiteX2" fmla="*/ 588645 w 1365973"/>
                <a:gd name="connsiteY2" fmla="*/ 676275 h 1161688"/>
                <a:gd name="connsiteX3" fmla="*/ 855345 w 1365973"/>
                <a:gd name="connsiteY3" fmla="*/ 952500 h 1161688"/>
                <a:gd name="connsiteX4" fmla="*/ 1268730 w 1365973"/>
                <a:gd name="connsiteY4" fmla="*/ 1106805 h 1161688"/>
                <a:gd name="connsiteX5" fmla="*/ 1365885 w 1365973"/>
                <a:gd name="connsiteY5" fmla="*/ 859155 h 1161688"/>
                <a:gd name="connsiteX6" fmla="*/ 1112520 w 1365973"/>
                <a:gd name="connsiteY6" fmla="*/ 702945 h 1161688"/>
                <a:gd name="connsiteX7" fmla="*/ 704850 w 1365973"/>
                <a:gd name="connsiteY7" fmla="*/ 419100 h 1161688"/>
                <a:gd name="connsiteX8" fmla="*/ 371475 w 1365973"/>
                <a:gd name="connsiteY8" fmla="*/ 177165 h 1161688"/>
                <a:gd name="connsiteX9" fmla="*/ 121920 w 1365973"/>
                <a:gd name="connsiteY9" fmla="*/ 0 h 1161688"/>
                <a:gd name="connsiteX10" fmla="*/ 0 w 1365973"/>
                <a:gd name="connsiteY10" fmla="*/ 201930 h 1161688"/>
                <a:gd name="connsiteX0" fmla="*/ 7620 w 1365973"/>
                <a:gd name="connsiteY0" fmla="*/ 251322 h 1184410"/>
                <a:gd name="connsiteX1" fmla="*/ 243840 w 1365973"/>
                <a:gd name="connsiteY1" fmla="*/ 399912 h 1184410"/>
                <a:gd name="connsiteX2" fmla="*/ 588645 w 1365973"/>
                <a:gd name="connsiteY2" fmla="*/ 698997 h 1184410"/>
                <a:gd name="connsiteX3" fmla="*/ 855345 w 1365973"/>
                <a:gd name="connsiteY3" fmla="*/ 975222 h 1184410"/>
                <a:gd name="connsiteX4" fmla="*/ 1268730 w 1365973"/>
                <a:gd name="connsiteY4" fmla="*/ 1129527 h 1184410"/>
                <a:gd name="connsiteX5" fmla="*/ 1365885 w 1365973"/>
                <a:gd name="connsiteY5" fmla="*/ 881877 h 1184410"/>
                <a:gd name="connsiteX6" fmla="*/ 1112520 w 1365973"/>
                <a:gd name="connsiteY6" fmla="*/ 725667 h 1184410"/>
                <a:gd name="connsiteX7" fmla="*/ 704850 w 1365973"/>
                <a:gd name="connsiteY7" fmla="*/ 441822 h 1184410"/>
                <a:gd name="connsiteX8" fmla="*/ 371475 w 1365973"/>
                <a:gd name="connsiteY8" fmla="*/ 199887 h 1184410"/>
                <a:gd name="connsiteX9" fmla="*/ 121920 w 1365973"/>
                <a:gd name="connsiteY9" fmla="*/ 22722 h 1184410"/>
                <a:gd name="connsiteX10" fmla="*/ 0 w 1365973"/>
                <a:gd name="connsiteY10" fmla="*/ 224652 h 1184410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7147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7620 w 1365973"/>
                <a:gd name="connsiteY0" fmla="*/ 263643 h 1196731"/>
                <a:gd name="connsiteX1" fmla="*/ 243840 w 1365973"/>
                <a:gd name="connsiteY1" fmla="*/ 412233 h 1196731"/>
                <a:gd name="connsiteX2" fmla="*/ 588645 w 1365973"/>
                <a:gd name="connsiteY2" fmla="*/ 711318 h 1196731"/>
                <a:gd name="connsiteX3" fmla="*/ 855345 w 1365973"/>
                <a:gd name="connsiteY3" fmla="*/ 987543 h 1196731"/>
                <a:gd name="connsiteX4" fmla="*/ 1268730 w 1365973"/>
                <a:gd name="connsiteY4" fmla="*/ 1141848 h 1196731"/>
                <a:gd name="connsiteX5" fmla="*/ 1365885 w 1365973"/>
                <a:gd name="connsiteY5" fmla="*/ 894198 h 1196731"/>
                <a:gd name="connsiteX6" fmla="*/ 1112520 w 1365973"/>
                <a:gd name="connsiteY6" fmla="*/ 737988 h 1196731"/>
                <a:gd name="connsiteX7" fmla="*/ 704850 w 1365973"/>
                <a:gd name="connsiteY7" fmla="*/ 454143 h 1196731"/>
                <a:gd name="connsiteX8" fmla="*/ 352425 w 1365973"/>
                <a:gd name="connsiteY8" fmla="*/ 212208 h 1196731"/>
                <a:gd name="connsiteX9" fmla="*/ 121920 w 1365973"/>
                <a:gd name="connsiteY9" fmla="*/ 35043 h 1196731"/>
                <a:gd name="connsiteX10" fmla="*/ 0 w 1365973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3069 w 1379042"/>
                <a:gd name="connsiteY10" fmla="*/ 23697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0" fmla="*/ 1639 w 1379042"/>
                <a:gd name="connsiteY0" fmla="*/ 236973 h 1196731"/>
                <a:gd name="connsiteX1" fmla="*/ 256909 w 1379042"/>
                <a:gd name="connsiteY1" fmla="*/ 412233 h 1196731"/>
                <a:gd name="connsiteX2" fmla="*/ 601714 w 1379042"/>
                <a:gd name="connsiteY2" fmla="*/ 711318 h 1196731"/>
                <a:gd name="connsiteX3" fmla="*/ 868414 w 1379042"/>
                <a:gd name="connsiteY3" fmla="*/ 987543 h 1196731"/>
                <a:gd name="connsiteX4" fmla="*/ 1281799 w 1379042"/>
                <a:gd name="connsiteY4" fmla="*/ 1141848 h 1196731"/>
                <a:gd name="connsiteX5" fmla="*/ 1378954 w 1379042"/>
                <a:gd name="connsiteY5" fmla="*/ 894198 h 1196731"/>
                <a:gd name="connsiteX6" fmla="*/ 1125589 w 1379042"/>
                <a:gd name="connsiteY6" fmla="*/ 737988 h 1196731"/>
                <a:gd name="connsiteX7" fmla="*/ 717919 w 1379042"/>
                <a:gd name="connsiteY7" fmla="*/ 454143 h 1196731"/>
                <a:gd name="connsiteX8" fmla="*/ 365494 w 1379042"/>
                <a:gd name="connsiteY8" fmla="*/ 212208 h 1196731"/>
                <a:gd name="connsiteX9" fmla="*/ 134989 w 1379042"/>
                <a:gd name="connsiteY9" fmla="*/ 35043 h 1196731"/>
                <a:gd name="connsiteX10" fmla="*/ 1639 w 1379042"/>
                <a:gd name="connsiteY10" fmla="*/ 229353 h 1196731"/>
                <a:gd name="connsiteX11" fmla="*/ 1639 w 1379042"/>
                <a:gd name="connsiteY11" fmla="*/ 236973 h 1196731"/>
                <a:gd name="connsiteX0" fmla="*/ 2847 w 1380250"/>
                <a:gd name="connsiteY0" fmla="*/ 236973 h 1196731"/>
                <a:gd name="connsiteX1" fmla="*/ 258117 w 1380250"/>
                <a:gd name="connsiteY1" fmla="*/ 412233 h 1196731"/>
                <a:gd name="connsiteX2" fmla="*/ 602922 w 1380250"/>
                <a:gd name="connsiteY2" fmla="*/ 711318 h 1196731"/>
                <a:gd name="connsiteX3" fmla="*/ 869622 w 1380250"/>
                <a:gd name="connsiteY3" fmla="*/ 987543 h 1196731"/>
                <a:gd name="connsiteX4" fmla="*/ 1283007 w 1380250"/>
                <a:gd name="connsiteY4" fmla="*/ 1141848 h 1196731"/>
                <a:gd name="connsiteX5" fmla="*/ 1380162 w 1380250"/>
                <a:gd name="connsiteY5" fmla="*/ 894198 h 1196731"/>
                <a:gd name="connsiteX6" fmla="*/ 1126797 w 1380250"/>
                <a:gd name="connsiteY6" fmla="*/ 737988 h 1196731"/>
                <a:gd name="connsiteX7" fmla="*/ 719127 w 1380250"/>
                <a:gd name="connsiteY7" fmla="*/ 454143 h 1196731"/>
                <a:gd name="connsiteX8" fmla="*/ 366702 w 1380250"/>
                <a:gd name="connsiteY8" fmla="*/ 212208 h 1196731"/>
                <a:gd name="connsiteX9" fmla="*/ 136197 w 1380250"/>
                <a:gd name="connsiteY9" fmla="*/ 35043 h 1196731"/>
                <a:gd name="connsiteX10" fmla="*/ 2847 w 1380250"/>
                <a:gd name="connsiteY10" fmla="*/ 236973 h 1196731"/>
                <a:gd name="connsiteX0" fmla="*/ 1640 w 1379043"/>
                <a:gd name="connsiteY0" fmla="*/ 236973 h 1196731"/>
                <a:gd name="connsiteX1" fmla="*/ 256910 w 1379043"/>
                <a:gd name="connsiteY1" fmla="*/ 412233 h 1196731"/>
                <a:gd name="connsiteX2" fmla="*/ 601715 w 1379043"/>
                <a:gd name="connsiteY2" fmla="*/ 711318 h 1196731"/>
                <a:gd name="connsiteX3" fmla="*/ 868415 w 1379043"/>
                <a:gd name="connsiteY3" fmla="*/ 987543 h 1196731"/>
                <a:gd name="connsiteX4" fmla="*/ 1281800 w 1379043"/>
                <a:gd name="connsiteY4" fmla="*/ 1141848 h 1196731"/>
                <a:gd name="connsiteX5" fmla="*/ 1378955 w 1379043"/>
                <a:gd name="connsiteY5" fmla="*/ 894198 h 1196731"/>
                <a:gd name="connsiteX6" fmla="*/ 1125590 w 1379043"/>
                <a:gd name="connsiteY6" fmla="*/ 737988 h 1196731"/>
                <a:gd name="connsiteX7" fmla="*/ 717920 w 1379043"/>
                <a:gd name="connsiteY7" fmla="*/ 454143 h 1196731"/>
                <a:gd name="connsiteX8" fmla="*/ 365495 w 1379043"/>
                <a:gd name="connsiteY8" fmla="*/ 212208 h 1196731"/>
                <a:gd name="connsiteX9" fmla="*/ 134990 w 1379043"/>
                <a:gd name="connsiteY9" fmla="*/ 35043 h 1196731"/>
                <a:gd name="connsiteX10" fmla="*/ 1640 w 1379043"/>
                <a:gd name="connsiteY10" fmla="*/ 236973 h 1196731"/>
                <a:gd name="connsiteX0" fmla="*/ 17 w 1377420"/>
                <a:gd name="connsiteY0" fmla="*/ 236973 h 1196731"/>
                <a:gd name="connsiteX1" fmla="*/ 255287 w 1377420"/>
                <a:gd name="connsiteY1" fmla="*/ 412233 h 1196731"/>
                <a:gd name="connsiteX2" fmla="*/ 600092 w 1377420"/>
                <a:gd name="connsiteY2" fmla="*/ 711318 h 1196731"/>
                <a:gd name="connsiteX3" fmla="*/ 866792 w 1377420"/>
                <a:gd name="connsiteY3" fmla="*/ 987543 h 1196731"/>
                <a:gd name="connsiteX4" fmla="*/ 1280177 w 1377420"/>
                <a:gd name="connsiteY4" fmla="*/ 1141848 h 1196731"/>
                <a:gd name="connsiteX5" fmla="*/ 1377332 w 1377420"/>
                <a:gd name="connsiteY5" fmla="*/ 894198 h 1196731"/>
                <a:gd name="connsiteX6" fmla="*/ 1123967 w 1377420"/>
                <a:gd name="connsiteY6" fmla="*/ 737988 h 1196731"/>
                <a:gd name="connsiteX7" fmla="*/ 716297 w 1377420"/>
                <a:gd name="connsiteY7" fmla="*/ 454143 h 1196731"/>
                <a:gd name="connsiteX8" fmla="*/ 363872 w 1377420"/>
                <a:gd name="connsiteY8" fmla="*/ 212208 h 1196731"/>
                <a:gd name="connsiteX9" fmla="*/ 133367 w 1377420"/>
                <a:gd name="connsiteY9" fmla="*/ 35043 h 1196731"/>
                <a:gd name="connsiteX10" fmla="*/ 17 w 1377420"/>
                <a:gd name="connsiteY10" fmla="*/ 236973 h 1196731"/>
                <a:gd name="connsiteX0" fmla="*/ 3783 w 1381186"/>
                <a:gd name="connsiteY0" fmla="*/ 236973 h 1196731"/>
                <a:gd name="connsiteX1" fmla="*/ 259053 w 1381186"/>
                <a:gd name="connsiteY1" fmla="*/ 412233 h 1196731"/>
                <a:gd name="connsiteX2" fmla="*/ 603858 w 1381186"/>
                <a:gd name="connsiteY2" fmla="*/ 711318 h 1196731"/>
                <a:gd name="connsiteX3" fmla="*/ 870558 w 1381186"/>
                <a:gd name="connsiteY3" fmla="*/ 987543 h 1196731"/>
                <a:gd name="connsiteX4" fmla="*/ 1283943 w 1381186"/>
                <a:gd name="connsiteY4" fmla="*/ 1141848 h 1196731"/>
                <a:gd name="connsiteX5" fmla="*/ 1381098 w 1381186"/>
                <a:gd name="connsiteY5" fmla="*/ 894198 h 1196731"/>
                <a:gd name="connsiteX6" fmla="*/ 1127733 w 1381186"/>
                <a:gd name="connsiteY6" fmla="*/ 737988 h 1196731"/>
                <a:gd name="connsiteX7" fmla="*/ 720063 w 1381186"/>
                <a:gd name="connsiteY7" fmla="*/ 454143 h 1196731"/>
                <a:gd name="connsiteX8" fmla="*/ 367638 w 1381186"/>
                <a:gd name="connsiteY8" fmla="*/ 212208 h 1196731"/>
                <a:gd name="connsiteX9" fmla="*/ 137133 w 1381186"/>
                <a:gd name="connsiteY9" fmla="*/ 35043 h 1196731"/>
                <a:gd name="connsiteX10" fmla="*/ 3783 w 1381186"/>
                <a:gd name="connsiteY10" fmla="*/ 236973 h 1196731"/>
                <a:gd name="connsiteX0" fmla="*/ 4467 w 1381870"/>
                <a:gd name="connsiteY0" fmla="*/ 236973 h 1196731"/>
                <a:gd name="connsiteX1" fmla="*/ 259737 w 1381870"/>
                <a:gd name="connsiteY1" fmla="*/ 412233 h 1196731"/>
                <a:gd name="connsiteX2" fmla="*/ 604542 w 1381870"/>
                <a:gd name="connsiteY2" fmla="*/ 711318 h 1196731"/>
                <a:gd name="connsiteX3" fmla="*/ 871242 w 1381870"/>
                <a:gd name="connsiteY3" fmla="*/ 987543 h 1196731"/>
                <a:gd name="connsiteX4" fmla="*/ 1284627 w 1381870"/>
                <a:gd name="connsiteY4" fmla="*/ 1141848 h 1196731"/>
                <a:gd name="connsiteX5" fmla="*/ 1381782 w 1381870"/>
                <a:gd name="connsiteY5" fmla="*/ 894198 h 1196731"/>
                <a:gd name="connsiteX6" fmla="*/ 1128417 w 1381870"/>
                <a:gd name="connsiteY6" fmla="*/ 737988 h 1196731"/>
                <a:gd name="connsiteX7" fmla="*/ 720747 w 1381870"/>
                <a:gd name="connsiteY7" fmla="*/ 454143 h 1196731"/>
                <a:gd name="connsiteX8" fmla="*/ 368322 w 1381870"/>
                <a:gd name="connsiteY8" fmla="*/ 212208 h 1196731"/>
                <a:gd name="connsiteX9" fmla="*/ 137817 w 1381870"/>
                <a:gd name="connsiteY9" fmla="*/ 35043 h 1196731"/>
                <a:gd name="connsiteX10" fmla="*/ 4467 w 1381870"/>
                <a:gd name="connsiteY10" fmla="*/ 236973 h 1196731"/>
                <a:gd name="connsiteX0" fmla="*/ 4467 w 1381870"/>
                <a:gd name="connsiteY0" fmla="*/ 217026 h 1176784"/>
                <a:gd name="connsiteX1" fmla="*/ 259737 w 1381870"/>
                <a:gd name="connsiteY1" fmla="*/ 392286 h 1176784"/>
                <a:gd name="connsiteX2" fmla="*/ 604542 w 1381870"/>
                <a:gd name="connsiteY2" fmla="*/ 691371 h 1176784"/>
                <a:gd name="connsiteX3" fmla="*/ 871242 w 1381870"/>
                <a:gd name="connsiteY3" fmla="*/ 967596 h 1176784"/>
                <a:gd name="connsiteX4" fmla="*/ 1284627 w 1381870"/>
                <a:gd name="connsiteY4" fmla="*/ 1121901 h 1176784"/>
                <a:gd name="connsiteX5" fmla="*/ 1381782 w 1381870"/>
                <a:gd name="connsiteY5" fmla="*/ 874251 h 1176784"/>
                <a:gd name="connsiteX6" fmla="*/ 1128417 w 1381870"/>
                <a:gd name="connsiteY6" fmla="*/ 718041 h 1176784"/>
                <a:gd name="connsiteX7" fmla="*/ 720747 w 1381870"/>
                <a:gd name="connsiteY7" fmla="*/ 434196 h 1176784"/>
                <a:gd name="connsiteX8" fmla="*/ 368322 w 1381870"/>
                <a:gd name="connsiteY8" fmla="*/ 192261 h 1176784"/>
                <a:gd name="connsiteX9" fmla="*/ 137817 w 1381870"/>
                <a:gd name="connsiteY9" fmla="*/ 15096 h 1176784"/>
                <a:gd name="connsiteX10" fmla="*/ 4467 w 1381870"/>
                <a:gd name="connsiteY10" fmla="*/ 217026 h 1176784"/>
                <a:gd name="connsiteX0" fmla="*/ 4825 w 1382228"/>
                <a:gd name="connsiteY0" fmla="*/ 236461 h 1196219"/>
                <a:gd name="connsiteX1" fmla="*/ 260095 w 1382228"/>
                <a:gd name="connsiteY1" fmla="*/ 411721 h 1196219"/>
                <a:gd name="connsiteX2" fmla="*/ 604900 w 1382228"/>
                <a:gd name="connsiteY2" fmla="*/ 710806 h 1196219"/>
                <a:gd name="connsiteX3" fmla="*/ 871600 w 1382228"/>
                <a:gd name="connsiteY3" fmla="*/ 987031 h 1196219"/>
                <a:gd name="connsiteX4" fmla="*/ 1284985 w 1382228"/>
                <a:gd name="connsiteY4" fmla="*/ 1141336 h 1196219"/>
                <a:gd name="connsiteX5" fmla="*/ 1382140 w 1382228"/>
                <a:gd name="connsiteY5" fmla="*/ 893686 h 1196219"/>
                <a:gd name="connsiteX6" fmla="*/ 1128775 w 1382228"/>
                <a:gd name="connsiteY6" fmla="*/ 737476 h 1196219"/>
                <a:gd name="connsiteX7" fmla="*/ 721105 w 1382228"/>
                <a:gd name="connsiteY7" fmla="*/ 453631 h 1196219"/>
                <a:gd name="connsiteX8" fmla="*/ 368680 w 1382228"/>
                <a:gd name="connsiteY8" fmla="*/ 211696 h 1196219"/>
                <a:gd name="connsiteX9" fmla="*/ 130555 w 1382228"/>
                <a:gd name="connsiteY9" fmla="*/ 11671 h 1196219"/>
                <a:gd name="connsiteX10" fmla="*/ 4825 w 1382228"/>
                <a:gd name="connsiteY10" fmla="*/ 236461 h 1196219"/>
                <a:gd name="connsiteX0" fmla="*/ 5218 w 1382621"/>
                <a:gd name="connsiteY0" fmla="*/ 236461 h 1196219"/>
                <a:gd name="connsiteX1" fmla="*/ 260488 w 1382621"/>
                <a:gd name="connsiteY1" fmla="*/ 411721 h 1196219"/>
                <a:gd name="connsiteX2" fmla="*/ 605293 w 1382621"/>
                <a:gd name="connsiteY2" fmla="*/ 710806 h 1196219"/>
                <a:gd name="connsiteX3" fmla="*/ 871993 w 1382621"/>
                <a:gd name="connsiteY3" fmla="*/ 987031 h 1196219"/>
                <a:gd name="connsiteX4" fmla="*/ 1285378 w 1382621"/>
                <a:gd name="connsiteY4" fmla="*/ 1141336 h 1196219"/>
                <a:gd name="connsiteX5" fmla="*/ 1382533 w 1382621"/>
                <a:gd name="connsiteY5" fmla="*/ 893686 h 1196219"/>
                <a:gd name="connsiteX6" fmla="*/ 1129168 w 1382621"/>
                <a:gd name="connsiteY6" fmla="*/ 737476 h 1196219"/>
                <a:gd name="connsiteX7" fmla="*/ 721498 w 1382621"/>
                <a:gd name="connsiteY7" fmla="*/ 453631 h 1196219"/>
                <a:gd name="connsiteX8" fmla="*/ 369073 w 1382621"/>
                <a:gd name="connsiteY8" fmla="*/ 211696 h 1196219"/>
                <a:gd name="connsiteX9" fmla="*/ 130948 w 1382621"/>
                <a:gd name="connsiteY9" fmla="*/ 11671 h 1196219"/>
                <a:gd name="connsiteX10" fmla="*/ 5218 w 1382621"/>
                <a:gd name="connsiteY10" fmla="*/ 236461 h 1196219"/>
                <a:gd name="connsiteX0" fmla="*/ 5218 w 1382621"/>
                <a:gd name="connsiteY0" fmla="*/ 244278 h 1204036"/>
                <a:gd name="connsiteX1" fmla="*/ 260488 w 1382621"/>
                <a:gd name="connsiteY1" fmla="*/ 419538 h 1204036"/>
                <a:gd name="connsiteX2" fmla="*/ 605293 w 1382621"/>
                <a:gd name="connsiteY2" fmla="*/ 718623 h 1204036"/>
                <a:gd name="connsiteX3" fmla="*/ 871993 w 1382621"/>
                <a:gd name="connsiteY3" fmla="*/ 994848 h 1204036"/>
                <a:gd name="connsiteX4" fmla="*/ 1285378 w 1382621"/>
                <a:gd name="connsiteY4" fmla="*/ 1149153 h 1204036"/>
                <a:gd name="connsiteX5" fmla="*/ 1382533 w 1382621"/>
                <a:gd name="connsiteY5" fmla="*/ 901503 h 1204036"/>
                <a:gd name="connsiteX6" fmla="*/ 1129168 w 1382621"/>
                <a:gd name="connsiteY6" fmla="*/ 745293 h 1204036"/>
                <a:gd name="connsiteX7" fmla="*/ 721498 w 1382621"/>
                <a:gd name="connsiteY7" fmla="*/ 461448 h 1204036"/>
                <a:gd name="connsiteX8" fmla="*/ 369073 w 1382621"/>
                <a:gd name="connsiteY8" fmla="*/ 219513 h 1204036"/>
                <a:gd name="connsiteX9" fmla="*/ 130948 w 1382621"/>
                <a:gd name="connsiteY9" fmla="*/ 19488 h 1204036"/>
                <a:gd name="connsiteX10" fmla="*/ 5218 w 1382621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19206 w 1380329"/>
                <a:gd name="connsiteY7" fmla="*/ 46144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2926 w 1380329"/>
                <a:gd name="connsiteY0" fmla="*/ 244278 h 1204036"/>
                <a:gd name="connsiteX1" fmla="*/ 258196 w 1380329"/>
                <a:gd name="connsiteY1" fmla="*/ 419538 h 1204036"/>
                <a:gd name="connsiteX2" fmla="*/ 603001 w 1380329"/>
                <a:gd name="connsiteY2" fmla="*/ 718623 h 1204036"/>
                <a:gd name="connsiteX3" fmla="*/ 869701 w 1380329"/>
                <a:gd name="connsiteY3" fmla="*/ 994848 h 1204036"/>
                <a:gd name="connsiteX4" fmla="*/ 1283086 w 1380329"/>
                <a:gd name="connsiteY4" fmla="*/ 1149153 h 1204036"/>
                <a:gd name="connsiteX5" fmla="*/ 1380241 w 1380329"/>
                <a:gd name="connsiteY5" fmla="*/ 901503 h 1204036"/>
                <a:gd name="connsiteX6" fmla="*/ 1126876 w 1380329"/>
                <a:gd name="connsiteY6" fmla="*/ 745293 h 1204036"/>
                <a:gd name="connsiteX7" fmla="*/ 780166 w 1380329"/>
                <a:gd name="connsiteY7" fmla="*/ 484308 h 1204036"/>
                <a:gd name="connsiteX8" fmla="*/ 366781 w 1380329"/>
                <a:gd name="connsiteY8" fmla="*/ 219513 h 1204036"/>
                <a:gd name="connsiteX9" fmla="*/ 128656 w 1380329"/>
                <a:gd name="connsiteY9" fmla="*/ 19488 h 1204036"/>
                <a:gd name="connsiteX10" fmla="*/ 2926 w 1380329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86864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4036"/>
                <a:gd name="connsiteX1" fmla="*/ 257143 w 1379276"/>
                <a:gd name="connsiteY1" fmla="*/ 419538 h 1204036"/>
                <a:gd name="connsiteX2" fmla="*/ 601948 w 1379276"/>
                <a:gd name="connsiteY2" fmla="*/ 718623 h 1204036"/>
                <a:gd name="connsiteX3" fmla="*/ 910558 w 1379276"/>
                <a:gd name="connsiteY3" fmla="*/ 994848 h 1204036"/>
                <a:gd name="connsiteX4" fmla="*/ 1282033 w 1379276"/>
                <a:gd name="connsiteY4" fmla="*/ 1149153 h 1204036"/>
                <a:gd name="connsiteX5" fmla="*/ 1379188 w 1379276"/>
                <a:gd name="connsiteY5" fmla="*/ 901503 h 1204036"/>
                <a:gd name="connsiteX6" fmla="*/ 1125823 w 1379276"/>
                <a:gd name="connsiteY6" fmla="*/ 745293 h 1204036"/>
                <a:gd name="connsiteX7" fmla="*/ 779113 w 1379276"/>
                <a:gd name="connsiteY7" fmla="*/ 484308 h 1204036"/>
                <a:gd name="connsiteX8" fmla="*/ 365728 w 1379276"/>
                <a:gd name="connsiteY8" fmla="*/ 219513 h 1204036"/>
                <a:gd name="connsiteX9" fmla="*/ 127603 w 1379276"/>
                <a:gd name="connsiteY9" fmla="*/ 19488 h 1204036"/>
                <a:gd name="connsiteX10" fmla="*/ 1873 w 1379276"/>
                <a:gd name="connsiteY10" fmla="*/ 244278 h 120403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0150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  <a:gd name="connsiteX0" fmla="*/ 1873 w 1379276"/>
                <a:gd name="connsiteY0" fmla="*/ 244278 h 1206796"/>
                <a:gd name="connsiteX1" fmla="*/ 257143 w 1379276"/>
                <a:gd name="connsiteY1" fmla="*/ 419538 h 1206796"/>
                <a:gd name="connsiteX2" fmla="*/ 601948 w 1379276"/>
                <a:gd name="connsiteY2" fmla="*/ 718623 h 1206796"/>
                <a:gd name="connsiteX3" fmla="*/ 910558 w 1379276"/>
                <a:gd name="connsiteY3" fmla="*/ 994848 h 1206796"/>
                <a:gd name="connsiteX4" fmla="*/ 1282033 w 1379276"/>
                <a:gd name="connsiteY4" fmla="*/ 1149153 h 1206796"/>
                <a:gd name="connsiteX5" fmla="*/ 1379188 w 1379276"/>
                <a:gd name="connsiteY5" fmla="*/ 928173 h 1206796"/>
                <a:gd name="connsiteX6" fmla="*/ 1125823 w 1379276"/>
                <a:gd name="connsiteY6" fmla="*/ 745293 h 1206796"/>
                <a:gd name="connsiteX7" fmla="*/ 779113 w 1379276"/>
                <a:gd name="connsiteY7" fmla="*/ 484308 h 1206796"/>
                <a:gd name="connsiteX8" fmla="*/ 365728 w 1379276"/>
                <a:gd name="connsiteY8" fmla="*/ 219513 h 1206796"/>
                <a:gd name="connsiteX9" fmla="*/ 127603 w 1379276"/>
                <a:gd name="connsiteY9" fmla="*/ 19488 h 1206796"/>
                <a:gd name="connsiteX10" fmla="*/ 1873 w 1379276"/>
                <a:gd name="connsiteY10" fmla="*/ 244278 h 120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2E41B6F-1030-4813-8F0D-319FC9F31C44}"/>
              </a:ext>
            </a:extLst>
          </p:cNvPr>
          <p:cNvSpPr/>
          <p:nvPr/>
        </p:nvSpPr>
        <p:spPr>
          <a:xfrm>
            <a:off x="5508578" y="3032956"/>
            <a:ext cx="828092" cy="8280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E6E9BB-07C7-4550-B3FC-78A1BC3CBF1B}"/>
              </a:ext>
            </a:extLst>
          </p:cNvPr>
          <p:cNvSpPr/>
          <p:nvPr/>
        </p:nvSpPr>
        <p:spPr>
          <a:xfrm>
            <a:off x="2793103" y="3725353"/>
            <a:ext cx="828092" cy="8280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699126-10DC-4C4C-A328-AD9EF92B4C8B}"/>
              </a:ext>
            </a:extLst>
          </p:cNvPr>
          <p:cNvSpPr/>
          <p:nvPr/>
        </p:nvSpPr>
        <p:spPr>
          <a:xfrm>
            <a:off x="4799856" y="5259939"/>
            <a:ext cx="828092" cy="82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05519-CF94-4073-AC6F-8E35010F8236}"/>
              </a:ext>
            </a:extLst>
          </p:cNvPr>
          <p:cNvSpPr txBox="1"/>
          <p:nvPr/>
        </p:nvSpPr>
        <p:spPr>
          <a:xfrm>
            <a:off x="5442456" y="2309884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8B41B4-CE16-414A-9465-02782372731C}"/>
              </a:ext>
            </a:extLst>
          </p:cNvPr>
          <p:cNvGrpSpPr/>
          <p:nvPr/>
        </p:nvGrpSpPr>
        <p:grpSpPr>
          <a:xfrm>
            <a:off x="3311312" y="1772291"/>
            <a:ext cx="2212122" cy="1107996"/>
            <a:chOff x="2551705" y="4283314"/>
            <a:chExt cx="2357003" cy="11079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7C0E5A-1352-469D-880D-98C69DCA631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83D18F-C03F-4C7D-BBF1-7B8CC7B92C6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E4F9E7-99BC-4406-A83B-02CE12F80B7C}"/>
              </a:ext>
            </a:extLst>
          </p:cNvPr>
          <p:cNvGrpSpPr/>
          <p:nvPr/>
        </p:nvGrpSpPr>
        <p:grpSpPr>
          <a:xfrm>
            <a:off x="866455" y="4558957"/>
            <a:ext cx="2126423" cy="1107996"/>
            <a:chOff x="2551705" y="4283314"/>
            <a:chExt cx="2357003" cy="110799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44F676-145D-448A-96C7-D11A3FD4B50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04A4B3-32D9-458C-BE47-9B682687EDD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50E24A4-1921-4776-8154-9F29C65911EF}"/>
              </a:ext>
            </a:extLst>
          </p:cNvPr>
          <p:cNvSpPr txBox="1"/>
          <p:nvPr/>
        </p:nvSpPr>
        <p:spPr>
          <a:xfrm>
            <a:off x="1753793" y="3754680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26340A-617C-48B4-B292-2A9592B425F0}"/>
              </a:ext>
            </a:extLst>
          </p:cNvPr>
          <p:cNvSpPr txBox="1"/>
          <p:nvPr/>
        </p:nvSpPr>
        <p:spPr>
          <a:xfrm>
            <a:off x="6447054" y="5239668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6A2FE5-89FE-4E9C-B557-D690AAE2FF6E}"/>
              </a:ext>
            </a:extLst>
          </p:cNvPr>
          <p:cNvGrpSpPr/>
          <p:nvPr/>
        </p:nvGrpSpPr>
        <p:grpSpPr>
          <a:xfrm>
            <a:off x="7299548" y="5162723"/>
            <a:ext cx="2663906" cy="923330"/>
            <a:chOff x="2551705" y="4283314"/>
            <a:chExt cx="2357003" cy="92333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9394A0-46E6-427E-AEF0-33BC737A9A0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8A9986-272B-4BCA-8459-DACA2C9BB03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6" name="Isosceles Triangle 22">
            <a:extLst>
              <a:ext uri="{FF2B5EF4-FFF2-40B4-BE49-F238E27FC236}">
                <a16:creationId xmlns:a16="http://schemas.microsoft.com/office/drawing/2014/main" id="{1A4AD811-7A28-4B0A-BCCA-34C4117F821F}"/>
              </a:ext>
            </a:extLst>
          </p:cNvPr>
          <p:cNvSpPr/>
          <p:nvPr/>
        </p:nvSpPr>
        <p:spPr>
          <a:xfrm rot="19800000">
            <a:off x="5030275" y="5463418"/>
            <a:ext cx="404325" cy="404257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Donut 15">
            <a:extLst>
              <a:ext uri="{FF2B5EF4-FFF2-40B4-BE49-F238E27FC236}">
                <a16:creationId xmlns:a16="http://schemas.microsoft.com/office/drawing/2014/main" id="{6E23E4E7-7965-49C3-93CF-A9D1B1F79E5B}"/>
              </a:ext>
            </a:extLst>
          </p:cNvPr>
          <p:cNvSpPr/>
          <p:nvPr/>
        </p:nvSpPr>
        <p:spPr>
          <a:xfrm>
            <a:off x="5708099" y="3230664"/>
            <a:ext cx="429048" cy="42606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3B3F55D7-9585-4CFF-9507-21FEAC87AE4B}"/>
              </a:ext>
            </a:extLst>
          </p:cNvPr>
          <p:cNvSpPr/>
          <p:nvPr/>
        </p:nvSpPr>
        <p:spPr>
          <a:xfrm rot="20700000">
            <a:off x="3008022" y="3964879"/>
            <a:ext cx="398254" cy="34904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7527F5-4113-4A56-AC6E-D9F44CD6EB85}"/>
              </a:ext>
            </a:extLst>
          </p:cNvPr>
          <p:cNvSpPr txBox="1"/>
          <p:nvPr/>
        </p:nvSpPr>
        <p:spPr>
          <a:xfrm>
            <a:off x="8972551" y="2672730"/>
            <a:ext cx="2351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1EDA3B-7F50-4726-AC80-50AA08C2CD30}"/>
              </a:ext>
            </a:extLst>
          </p:cNvPr>
          <p:cNvSpPr txBox="1"/>
          <p:nvPr/>
        </p:nvSpPr>
        <p:spPr>
          <a:xfrm>
            <a:off x="8972550" y="1730388"/>
            <a:ext cx="2351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24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B961DB-AB32-466B-88F3-3BA587CB6CAB}"/>
              </a:ext>
            </a:extLst>
          </p:cNvPr>
          <p:cNvGrpSpPr/>
          <p:nvPr/>
        </p:nvGrpSpPr>
        <p:grpSpPr>
          <a:xfrm>
            <a:off x="4110916" y="1948604"/>
            <a:ext cx="3960932" cy="3960932"/>
            <a:chOff x="2455028" y="1729056"/>
            <a:chExt cx="3960932" cy="39609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D50274-96C2-4AD6-8F58-94787CEBF259}"/>
                </a:ext>
              </a:extLst>
            </p:cNvPr>
            <p:cNvGrpSpPr/>
            <p:nvPr/>
          </p:nvGrpSpPr>
          <p:grpSpPr>
            <a:xfrm>
              <a:off x="2455028" y="1729056"/>
              <a:ext cx="3960932" cy="3960932"/>
              <a:chOff x="2455028" y="1729056"/>
              <a:chExt cx="3960932" cy="39609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CDDD2EF-67BD-4ADC-9766-918416C8E8A0}"/>
                  </a:ext>
                </a:extLst>
              </p:cNvPr>
              <p:cNvSpPr/>
              <p:nvPr/>
            </p:nvSpPr>
            <p:spPr>
              <a:xfrm>
                <a:off x="2779310" y="2053338"/>
                <a:ext cx="3312368" cy="3312368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FF2EAB-4E7D-4EFB-B18A-A8A7F13DC534}"/>
                  </a:ext>
                </a:extLst>
              </p:cNvPr>
              <p:cNvGrpSpPr/>
              <p:nvPr/>
            </p:nvGrpSpPr>
            <p:grpSpPr>
              <a:xfrm>
                <a:off x="2455028" y="1729056"/>
                <a:ext cx="3960932" cy="3960932"/>
                <a:chOff x="2455028" y="1729056"/>
                <a:chExt cx="3960932" cy="396093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6106988B-A4D2-4754-9D58-08E6540E0B41}"/>
                    </a:ext>
                  </a:extLst>
                </p:cNvPr>
                <p:cNvGrpSpPr/>
                <p:nvPr/>
              </p:nvGrpSpPr>
              <p:grpSpPr>
                <a:xfrm rot="2700000">
                  <a:off x="2455028" y="1729056"/>
                  <a:ext cx="3960932" cy="3960932"/>
                  <a:chOff x="1807830" y="1844332"/>
                  <a:chExt cx="3960932" cy="3960932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0C9123B8-F772-4444-84E0-1E10BFF0FB84}"/>
                      </a:ext>
                    </a:extLst>
                  </p:cNvPr>
                  <p:cNvGrpSpPr/>
                  <p:nvPr/>
                </p:nvGrpSpPr>
                <p:grpSpPr>
                  <a:xfrm>
                    <a:off x="3356247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21" name="Rounded Rectangle 3">
                      <a:extLst>
                        <a:ext uri="{FF2B5EF4-FFF2-40B4-BE49-F238E27FC236}">
                          <a16:creationId xmlns:a16="http://schemas.microsoft.com/office/drawing/2014/main" id="{AA354E6C-4B22-4D9B-AFBF-4D687A592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2" name="Rounded Rectangle 3">
                      <a:extLst>
                        <a:ext uri="{FF2B5EF4-FFF2-40B4-BE49-F238E27FC236}">
                          <a16:creationId xmlns:a16="http://schemas.microsoft.com/office/drawing/2014/main" id="{DD27853C-1281-4F91-9ECC-37C88DCD32D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C0868BB4-19F8-4398-9DAC-8D214FCF2E9C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3356248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19" name="Rounded Rectangle 3">
                      <a:extLst>
                        <a:ext uri="{FF2B5EF4-FFF2-40B4-BE49-F238E27FC236}">
                          <a16:creationId xmlns:a16="http://schemas.microsoft.com/office/drawing/2014/main" id="{B9989E4F-F642-41AA-8726-BAF318AE1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3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0" name="Rounded Rectangle 3">
                      <a:extLst>
                        <a:ext uri="{FF2B5EF4-FFF2-40B4-BE49-F238E27FC236}">
                          <a16:creationId xmlns:a16="http://schemas.microsoft.com/office/drawing/2014/main" id="{4CA60CB8-20A8-4B3C-B677-1E4E7511836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B42B8A5-6FC7-490C-9F3D-0E6B85FA51D1}"/>
                    </a:ext>
                  </a:extLst>
                </p:cNvPr>
                <p:cNvSpPr/>
                <p:nvPr/>
              </p:nvSpPr>
              <p:spPr>
                <a:xfrm>
                  <a:off x="4003446" y="3277474"/>
                  <a:ext cx="864096" cy="8640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43E9F4-1569-4934-AB8A-58C1125C2E51}"/>
                </a:ext>
              </a:extLst>
            </p:cNvPr>
            <p:cNvSpPr txBox="1"/>
            <p:nvPr/>
          </p:nvSpPr>
          <p:spPr>
            <a:xfrm>
              <a:off x="3607402" y="1914838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E8C871-D864-488F-A37A-11C095C786BD}"/>
                </a:ext>
              </a:extLst>
            </p:cNvPr>
            <p:cNvSpPr txBox="1"/>
            <p:nvPr/>
          </p:nvSpPr>
          <p:spPr>
            <a:xfrm rot="5400000">
              <a:off x="5111062" y="3420493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B6BE04-DCF2-481B-BA7D-FF36D91DCACC}"/>
                </a:ext>
              </a:extLst>
            </p:cNvPr>
            <p:cNvSpPr txBox="1"/>
            <p:nvPr/>
          </p:nvSpPr>
          <p:spPr>
            <a:xfrm rot="10800000">
              <a:off x="3607401" y="4923412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C6A8F4-08D2-4861-8F38-AEB52634F9E9}"/>
                </a:ext>
              </a:extLst>
            </p:cNvPr>
            <p:cNvSpPr txBox="1"/>
            <p:nvPr/>
          </p:nvSpPr>
          <p:spPr>
            <a:xfrm rot="16200000">
              <a:off x="2113360" y="3420494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40D01D-3BFD-46DB-9E41-1C38D5320954}"/>
                </a:ext>
              </a:extLst>
            </p:cNvPr>
            <p:cNvSpPr txBox="1"/>
            <p:nvPr/>
          </p:nvSpPr>
          <p:spPr>
            <a:xfrm rot="18900000">
              <a:off x="4532619" y="2735592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B86B84-FA1B-449E-8150-07F973E19659}"/>
                </a:ext>
              </a:extLst>
            </p:cNvPr>
            <p:cNvSpPr txBox="1"/>
            <p:nvPr/>
          </p:nvSpPr>
          <p:spPr>
            <a:xfrm rot="2700000">
              <a:off x="2904581" y="272955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D0B70-33C1-4A4E-8641-98B0837482E8}"/>
                </a:ext>
              </a:extLst>
            </p:cNvPr>
            <p:cNvSpPr txBox="1"/>
            <p:nvPr/>
          </p:nvSpPr>
          <p:spPr>
            <a:xfrm rot="18900000">
              <a:off x="2931218" y="4359074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9B9082-6AC0-4A70-A117-6E738A561F91}"/>
                </a:ext>
              </a:extLst>
            </p:cNvPr>
            <p:cNvSpPr txBox="1"/>
            <p:nvPr/>
          </p:nvSpPr>
          <p:spPr>
            <a:xfrm rot="2700000">
              <a:off x="4548586" y="433663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157F99-3F12-47D4-BE27-D1BA0E105825}"/>
              </a:ext>
            </a:extLst>
          </p:cNvPr>
          <p:cNvGrpSpPr/>
          <p:nvPr/>
        </p:nvGrpSpPr>
        <p:grpSpPr>
          <a:xfrm>
            <a:off x="7940171" y="1767102"/>
            <a:ext cx="3410703" cy="853045"/>
            <a:chOff x="6372201" y="2011203"/>
            <a:chExt cx="2232249" cy="8530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63E640-6BCC-44B3-9750-77DA1CDAAB0A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D4A7AD-A8AE-46F4-B733-8AA95E055FC8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16A05B-4CE2-4C8C-B719-AA9A30D156B5}"/>
              </a:ext>
            </a:extLst>
          </p:cNvPr>
          <p:cNvGrpSpPr/>
          <p:nvPr/>
        </p:nvGrpSpPr>
        <p:grpSpPr>
          <a:xfrm>
            <a:off x="7940171" y="5189210"/>
            <a:ext cx="3410703" cy="853045"/>
            <a:chOff x="6372201" y="2011203"/>
            <a:chExt cx="2232249" cy="8530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BE5CA7-A48D-4576-BFB6-67BD76113E87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320942-C5E6-4CA2-AD16-80D50BB4D9EB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E207EE-56E6-48D5-9CA1-706282B210CE}"/>
              </a:ext>
            </a:extLst>
          </p:cNvPr>
          <p:cNvGrpSpPr/>
          <p:nvPr/>
        </p:nvGrpSpPr>
        <p:grpSpPr>
          <a:xfrm>
            <a:off x="883718" y="1767102"/>
            <a:ext cx="3410703" cy="853045"/>
            <a:chOff x="6372201" y="2011203"/>
            <a:chExt cx="2232249" cy="8530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5D3318-BA9D-4417-B238-5C21C168798B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D80BBB-B7BD-4C28-96C1-536D09E7D2AE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D58E9C-F996-48BE-B62E-076DBD54BC06}"/>
              </a:ext>
            </a:extLst>
          </p:cNvPr>
          <p:cNvGrpSpPr/>
          <p:nvPr/>
        </p:nvGrpSpPr>
        <p:grpSpPr>
          <a:xfrm>
            <a:off x="883718" y="5189210"/>
            <a:ext cx="3410703" cy="853045"/>
            <a:chOff x="6372201" y="2011203"/>
            <a:chExt cx="2232249" cy="8530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AC03F3-86C8-47E1-A167-AED3CD402975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D2814FC-A444-4137-9EEE-8B4567F54C69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Oval 1">
            <a:extLst>
              <a:ext uri="{FF2B5EF4-FFF2-40B4-BE49-F238E27FC236}">
                <a16:creationId xmlns:a16="http://schemas.microsoft.com/office/drawing/2014/main" id="{B0C6FC30-5C21-4639-8F26-7827FBD18E24}"/>
              </a:ext>
            </a:extLst>
          </p:cNvPr>
          <p:cNvSpPr/>
          <p:nvPr/>
        </p:nvSpPr>
        <p:spPr>
          <a:xfrm>
            <a:off x="5913303" y="3683478"/>
            <a:ext cx="377324" cy="482224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6502990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5939</TotalTime>
  <Words>4741</Words>
  <Application>Microsoft Office PowerPoint</Application>
  <PresentationFormat>Widescreen</PresentationFormat>
  <Paragraphs>520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Arial Unicode MS</vt:lpstr>
      <vt:lpstr>HY견명조</vt:lpstr>
      <vt:lpstr>맑은 고딕</vt:lpstr>
      <vt:lpstr>Arial</vt:lpstr>
      <vt:lpstr>Calibri</vt:lpstr>
      <vt:lpstr>Calibri Light</vt:lpstr>
      <vt:lpstr>FZShuTi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Allppt.com</cp:lastModifiedBy>
  <cp:revision>96</cp:revision>
  <dcterms:created xsi:type="dcterms:W3CDTF">2018-04-24T17:14:44Z</dcterms:created>
  <dcterms:modified xsi:type="dcterms:W3CDTF">2018-09-20T03:30:44Z</dcterms:modified>
</cp:coreProperties>
</file>